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</p:sldMasterIdLst>
  <p:notesMasterIdLst>
    <p:notesMasterId r:id="rId32"/>
  </p:notesMasterIdLst>
  <p:sldIdLst>
    <p:sldId id="258" r:id="rId4"/>
    <p:sldId id="344" r:id="rId5"/>
    <p:sldId id="350" r:id="rId6"/>
    <p:sldId id="360" r:id="rId7"/>
    <p:sldId id="337" r:id="rId8"/>
    <p:sldId id="352" r:id="rId9"/>
    <p:sldId id="351" r:id="rId10"/>
    <p:sldId id="372" r:id="rId11"/>
    <p:sldId id="339" r:id="rId12"/>
    <p:sldId id="353" r:id="rId13"/>
    <p:sldId id="358" r:id="rId14"/>
    <p:sldId id="354" r:id="rId15"/>
    <p:sldId id="356" r:id="rId16"/>
    <p:sldId id="343" r:id="rId17"/>
    <p:sldId id="369" r:id="rId18"/>
    <p:sldId id="368" r:id="rId19"/>
    <p:sldId id="361" r:id="rId20"/>
    <p:sldId id="362" r:id="rId21"/>
    <p:sldId id="355" r:id="rId22"/>
    <p:sldId id="365" r:id="rId23"/>
    <p:sldId id="364" r:id="rId24"/>
    <p:sldId id="366" r:id="rId25"/>
    <p:sldId id="346" r:id="rId26"/>
    <p:sldId id="367" r:id="rId27"/>
    <p:sldId id="370" r:id="rId28"/>
    <p:sldId id="371" r:id="rId29"/>
    <p:sldId id="374" r:id="rId30"/>
    <p:sldId id="336" r:id="rId3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3DB"/>
    <a:srgbClr val="FFFF4F"/>
    <a:srgbClr val="000000"/>
    <a:srgbClr val="F4692A"/>
    <a:srgbClr val="F0732E"/>
    <a:srgbClr val="E56E39"/>
    <a:srgbClr val="F55529"/>
    <a:srgbClr val="EC5E32"/>
    <a:srgbClr val="EE6630"/>
    <a:srgbClr val="F36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70D59-4659-47D3-A83B-D5D3E522CEF3}" v="25" dt="2023-10-01T20:55:44.706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378" autoAdjust="0"/>
  </p:normalViewPr>
  <p:slideViewPr>
    <p:cSldViewPr snapToGrid="0">
      <p:cViewPr>
        <p:scale>
          <a:sx n="90" d="100"/>
          <a:sy n="90" d="100"/>
        </p:scale>
        <p:origin x="693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Lor" userId="f026b1286fc92ce7" providerId="LiveId" clId="{8FC66D8C-5F7F-4ADA-8ECE-1AC64A4292DC}"/>
    <pc:docChg chg="undo custSel addSld delSld modSld sldOrd">
      <pc:chgData name="Mary Lor" userId="f026b1286fc92ce7" providerId="LiveId" clId="{8FC66D8C-5F7F-4ADA-8ECE-1AC64A4292DC}" dt="2023-09-05T23:49:39.309" v="4374" actId="255"/>
      <pc:docMkLst>
        <pc:docMk/>
      </pc:docMkLst>
      <pc:sldChg chg="modSp mod">
        <pc:chgData name="Mary Lor" userId="f026b1286fc92ce7" providerId="LiveId" clId="{8FC66D8C-5F7F-4ADA-8ECE-1AC64A4292DC}" dt="2023-09-05T01:02:11.444" v="25" actId="20577"/>
        <pc:sldMkLst>
          <pc:docMk/>
          <pc:sldMk cId="4091009541" sldId="258"/>
        </pc:sldMkLst>
        <pc:spChg chg="mod">
          <ac:chgData name="Mary Lor" userId="f026b1286fc92ce7" providerId="LiveId" clId="{8FC66D8C-5F7F-4ADA-8ECE-1AC64A4292DC}" dt="2023-09-05T01:02:11.444" v="25" actId="20577"/>
          <ac:spMkLst>
            <pc:docMk/>
            <pc:sldMk cId="4091009541" sldId="258"/>
            <ac:spMk id="2" creationId="{1516EF50-812E-403B-B14F-EDC2B9489382}"/>
          </ac:spMkLst>
        </pc:spChg>
      </pc:sldChg>
      <pc:sldChg chg="modSp mod">
        <pc:chgData name="Mary Lor" userId="f026b1286fc92ce7" providerId="LiveId" clId="{8FC66D8C-5F7F-4ADA-8ECE-1AC64A4292DC}" dt="2023-09-05T20:30:55.755" v="1721" actId="20577"/>
        <pc:sldMkLst>
          <pc:docMk/>
          <pc:sldMk cId="3523080349" sldId="337"/>
        </pc:sldMkLst>
        <pc:spChg chg="mod">
          <ac:chgData name="Mary Lor" userId="f026b1286fc92ce7" providerId="LiveId" clId="{8FC66D8C-5F7F-4ADA-8ECE-1AC64A4292DC}" dt="2023-09-05T01:14:10.081" v="31" actId="207"/>
          <ac:spMkLst>
            <pc:docMk/>
            <pc:sldMk cId="3523080349" sldId="337"/>
            <ac:spMk id="5" creationId="{2F16C247-33B2-2229-CF35-CAEC4AC05F0D}"/>
          </ac:spMkLst>
        </pc:spChg>
        <pc:spChg chg="mod">
          <ac:chgData name="Mary Lor" userId="f026b1286fc92ce7" providerId="LiveId" clId="{8FC66D8C-5F7F-4ADA-8ECE-1AC64A4292DC}" dt="2023-09-05T20:27:36.614" v="1630" actId="20577"/>
          <ac:spMkLst>
            <pc:docMk/>
            <pc:sldMk cId="3523080349" sldId="337"/>
            <ac:spMk id="7" creationId="{E97E0787-BA57-DB79-2A11-DBD166118997}"/>
          </ac:spMkLst>
        </pc:spChg>
        <pc:graphicFrameChg chg="mod modGraphic">
          <ac:chgData name="Mary Lor" userId="f026b1286fc92ce7" providerId="LiveId" clId="{8FC66D8C-5F7F-4ADA-8ECE-1AC64A4292DC}" dt="2023-09-05T20:30:55.755" v="1721" actId="20577"/>
          <ac:graphicFrameMkLst>
            <pc:docMk/>
            <pc:sldMk cId="3523080349" sldId="337"/>
            <ac:graphicFrameMk id="8" creationId="{A6395EE6-9B5A-DB45-FD1C-9A796193C38F}"/>
          </ac:graphicFrameMkLst>
        </pc:graphicFrameChg>
      </pc:sldChg>
      <pc:sldChg chg="modSp mod modNotesTx">
        <pc:chgData name="Mary Lor" userId="f026b1286fc92ce7" providerId="LiveId" clId="{8FC66D8C-5F7F-4ADA-8ECE-1AC64A4292DC}" dt="2023-09-05T23:27:29.539" v="3638" actId="20577"/>
        <pc:sldMkLst>
          <pc:docMk/>
          <pc:sldMk cId="2149231854" sldId="339"/>
        </pc:sldMkLst>
        <pc:graphicFrameChg chg="modGraphic">
          <ac:chgData name="Mary Lor" userId="f026b1286fc92ce7" providerId="LiveId" clId="{8FC66D8C-5F7F-4ADA-8ECE-1AC64A4292DC}" dt="2023-09-05T20:42:15.140" v="1757" actId="20577"/>
          <ac:graphicFrameMkLst>
            <pc:docMk/>
            <pc:sldMk cId="2149231854" sldId="339"/>
            <ac:graphicFrameMk id="3" creationId="{EF9A878F-CB7B-4B2C-D894-19DA54306D55}"/>
          </ac:graphicFrameMkLst>
        </pc:graphicFrameChg>
      </pc:sldChg>
      <pc:sldChg chg="modSp mod ord">
        <pc:chgData name="Mary Lor" userId="f026b1286fc92ce7" providerId="LiveId" clId="{8FC66D8C-5F7F-4ADA-8ECE-1AC64A4292DC}" dt="2023-09-05T23:33:43.963" v="3964" actId="20577"/>
        <pc:sldMkLst>
          <pc:docMk/>
          <pc:sldMk cId="4195179387" sldId="341"/>
        </pc:sldMkLst>
        <pc:spChg chg="mod">
          <ac:chgData name="Mary Lor" userId="f026b1286fc92ce7" providerId="LiveId" clId="{8FC66D8C-5F7F-4ADA-8ECE-1AC64A4292DC}" dt="2023-09-05T23:33:43.963" v="3964" actId="20577"/>
          <ac:spMkLst>
            <pc:docMk/>
            <pc:sldMk cId="4195179387" sldId="341"/>
            <ac:spMk id="7" creationId="{E97E0787-BA57-DB79-2A11-DBD166118997}"/>
          </ac:spMkLst>
        </pc:spChg>
      </pc:sldChg>
      <pc:sldChg chg="addSp delSp modSp mod">
        <pc:chgData name="Mary Lor" userId="f026b1286fc92ce7" providerId="LiveId" clId="{8FC66D8C-5F7F-4ADA-8ECE-1AC64A4292DC}" dt="2023-09-05T23:24:20.164" v="3543" actId="20577"/>
        <pc:sldMkLst>
          <pc:docMk/>
          <pc:sldMk cId="554747038" sldId="342"/>
        </pc:sldMkLst>
        <pc:spChg chg="add del">
          <ac:chgData name="Mary Lor" userId="f026b1286fc92ce7" providerId="LiveId" clId="{8FC66D8C-5F7F-4ADA-8ECE-1AC64A4292DC}" dt="2023-09-05T17:50:12.377" v="1040" actId="478"/>
          <ac:spMkLst>
            <pc:docMk/>
            <pc:sldMk cId="554747038" sldId="342"/>
            <ac:spMk id="6" creationId="{8AF5F244-8E5C-B38B-2AB2-7445B46FED95}"/>
          </ac:spMkLst>
        </pc:spChg>
        <pc:spChg chg="mod">
          <ac:chgData name="Mary Lor" userId="f026b1286fc92ce7" providerId="LiveId" clId="{8FC66D8C-5F7F-4ADA-8ECE-1AC64A4292DC}" dt="2023-09-05T22:54:46.466" v="1992" actId="5793"/>
          <ac:spMkLst>
            <pc:docMk/>
            <pc:sldMk cId="554747038" sldId="342"/>
            <ac:spMk id="7" creationId="{E97E0787-BA57-DB79-2A11-DBD166118997}"/>
          </ac:spMkLst>
        </pc:spChg>
        <pc:graphicFrameChg chg="add del mod modGraphic">
          <ac:chgData name="Mary Lor" userId="f026b1286fc92ce7" providerId="LiveId" clId="{8FC66D8C-5F7F-4ADA-8ECE-1AC64A4292DC}" dt="2023-09-05T17:49:48.035" v="1038" actId="478"/>
          <ac:graphicFrameMkLst>
            <pc:docMk/>
            <pc:sldMk cId="554747038" sldId="342"/>
            <ac:graphicFrameMk id="2" creationId="{A8D944D8-5013-12D1-EE2A-5C29CB985782}"/>
          </ac:graphicFrameMkLst>
        </pc:graphicFrameChg>
        <pc:graphicFrameChg chg="add mod modGraphic">
          <ac:chgData name="Mary Lor" userId="f026b1286fc92ce7" providerId="LiveId" clId="{8FC66D8C-5F7F-4ADA-8ECE-1AC64A4292DC}" dt="2023-09-05T23:24:20.164" v="3543" actId="20577"/>
          <ac:graphicFrameMkLst>
            <pc:docMk/>
            <pc:sldMk cId="554747038" sldId="342"/>
            <ac:graphicFrameMk id="8" creationId="{AF05304E-6148-2100-589A-923CE398016C}"/>
          </ac:graphicFrameMkLst>
        </pc:graphicFrameChg>
      </pc:sldChg>
      <pc:sldChg chg="modSp mod">
        <pc:chgData name="Mary Lor" userId="f026b1286fc92ce7" providerId="LiveId" clId="{8FC66D8C-5F7F-4ADA-8ECE-1AC64A4292DC}" dt="2023-09-05T23:44:03.519" v="4019" actId="20577"/>
        <pc:sldMkLst>
          <pc:docMk/>
          <pc:sldMk cId="753940778" sldId="343"/>
        </pc:sldMkLst>
        <pc:spChg chg="mod">
          <ac:chgData name="Mary Lor" userId="f026b1286fc92ce7" providerId="LiveId" clId="{8FC66D8C-5F7F-4ADA-8ECE-1AC64A4292DC}" dt="2023-09-05T23:44:03.519" v="4019" actId="20577"/>
          <ac:spMkLst>
            <pc:docMk/>
            <pc:sldMk cId="753940778" sldId="343"/>
            <ac:spMk id="7" creationId="{E97E0787-BA57-DB79-2A11-DBD166118997}"/>
          </ac:spMkLst>
        </pc:spChg>
      </pc:sldChg>
      <pc:sldChg chg="addSp delSp modSp new mod ord">
        <pc:chgData name="Mary Lor" userId="f026b1286fc92ce7" providerId="LiveId" clId="{8FC66D8C-5F7F-4ADA-8ECE-1AC64A4292DC}" dt="2023-09-05T23:49:39.309" v="4374" actId="255"/>
        <pc:sldMkLst>
          <pc:docMk/>
          <pc:sldMk cId="4120635996" sldId="344"/>
        </pc:sldMkLst>
        <pc:spChg chg="del">
          <ac:chgData name="Mary Lor" userId="f026b1286fc92ce7" providerId="LiveId" clId="{8FC66D8C-5F7F-4ADA-8ECE-1AC64A4292DC}" dt="2023-09-05T01:15:04.254" v="36" actId="478"/>
          <ac:spMkLst>
            <pc:docMk/>
            <pc:sldMk cId="4120635996" sldId="344"/>
            <ac:spMk id="2" creationId="{8C730074-C788-76D2-025B-197740105173}"/>
          </ac:spMkLst>
        </pc:spChg>
        <pc:spChg chg="del mod">
          <ac:chgData name="Mary Lor" userId="f026b1286fc92ce7" providerId="LiveId" clId="{8FC66D8C-5F7F-4ADA-8ECE-1AC64A4292DC}" dt="2023-09-05T01:16:53.806" v="41" actId="478"/>
          <ac:spMkLst>
            <pc:docMk/>
            <pc:sldMk cId="4120635996" sldId="344"/>
            <ac:spMk id="3" creationId="{4D4A4A75-A2F4-803C-4F2D-C1E50BF044EB}"/>
          </ac:spMkLst>
        </pc:spChg>
        <pc:spChg chg="add mod">
          <ac:chgData name="Mary Lor" userId="f026b1286fc92ce7" providerId="LiveId" clId="{8FC66D8C-5F7F-4ADA-8ECE-1AC64A4292DC}" dt="2023-09-05T01:15:00.601" v="35"/>
          <ac:spMkLst>
            <pc:docMk/>
            <pc:sldMk cId="4120635996" sldId="344"/>
            <ac:spMk id="5" creationId="{9BEABC4C-3039-733D-2258-1992C7E6802C}"/>
          </ac:spMkLst>
        </pc:spChg>
        <pc:spChg chg="add mod">
          <ac:chgData name="Mary Lor" userId="f026b1286fc92ce7" providerId="LiveId" clId="{8FC66D8C-5F7F-4ADA-8ECE-1AC64A4292DC}" dt="2023-09-05T23:49:39.309" v="4374" actId="255"/>
          <ac:spMkLst>
            <pc:docMk/>
            <pc:sldMk cId="4120635996" sldId="344"/>
            <ac:spMk id="7" creationId="{C0FBFC56-491C-BA4D-9950-2A7B58903F57}"/>
          </ac:spMkLst>
        </pc:spChg>
      </pc:sldChg>
      <pc:sldChg chg="modSp add del mod">
        <pc:chgData name="Mary Lor" userId="f026b1286fc92ce7" providerId="LiveId" clId="{8FC66D8C-5F7F-4ADA-8ECE-1AC64A4292DC}" dt="2023-09-05T23:35:13.438" v="3965" actId="2696"/>
        <pc:sldMkLst>
          <pc:docMk/>
          <pc:sldMk cId="849250764" sldId="345"/>
        </pc:sldMkLst>
        <pc:spChg chg="mod">
          <ac:chgData name="Mary Lor" userId="f026b1286fc92ce7" providerId="LiveId" clId="{8FC66D8C-5F7F-4ADA-8ECE-1AC64A4292DC}" dt="2023-09-05T17:03:40.061" v="975" actId="5793"/>
          <ac:spMkLst>
            <pc:docMk/>
            <pc:sldMk cId="849250764" sldId="345"/>
            <ac:spMk id="7" creationId="{E97E0787-BA57-DB79-2A11-DBD166118997}"/>
          </ac:spMkLst>
        </pc:spChg>
      </pc:sldChg>
      <pc:sldChg chg="modSp add mod">
        <pc:chgData name="Mary Lor" userId="f026b1286fc92ce7" providerId="LiveId" clId="{8FC66D8C-5F7F-4ADA-8ECE-1AC64A4292DC}" dt="2023-09-05T23:18:48.117" v="3163" actId="20577"/>
        <pc:sldMkLst>
          <pc:docMk/>
          <pc:sldMk cId="1519405171" sldId="346"/>
        </pc:sldMkLst>
        <pc:spChg chg="mod">
          <ac:chgData name="Mary Lor" userId="f026b1286fc92ce7" providerId="LiveId" clId="{8FC66D8C-5F7F-4ADA-8ECE-1AC64A4292DC}" dt="2023-09-05T23:18:48.117" v="3163" actId="20577"/>
          <ac:spMkLst>
            <pc:docMk/>
            <pc:sldMk cId="1519405171" sldId="346"/>
            <ac:spMk id="7" creationId="{E97E0787-BA57-DB79-2A11-DBD166118997}"/>
          </ac:spMkLst>
        </pc:spChg>
      </pc:sldChg>
      <pc:sldChg chg="addSp delSp modSp add mod">
        <pc:chgData name="Mary Lor" userId="f026b1286fc92ce7" providerId="LiveId" clId="{8FC66D8C-5F7F-4ADA-8ECE-1AC64A4292DC}" dt="2023-09-05T23:15:41.401" v="3109" actId="14100"/>
        <pc:sldMkLst>
          <pc:docMk/>
          <pc:sldMk cId="1079874197" sldId="347"/>
        </pc:sldMkLst>
        <pc:spChg chg="mod">
          <ac:chgData name="Mary Lor" userId="f026b1286fc92ce7" providerId="LiveId" clId="{8FC66D8C-5F7F-4ADA-8ECE-1AC64A4292DC}" dt="2023-09-05T23:01:53.325" v="2259" actId="5793"/>
          <ac:spMkLst>
            <pc:docMk/>
            <pc:sldMk cId="1079874197" sldId="347"/>
            <ac:spMk id="7" creationId="{E97E0787-BA57-DB79-2A11-DBD166118997}"/>
          </ac:spMkLst>
        </pc:spChg>
        <pc:graphicFrameChg chg="add mod modGraphic">
          <ac:chgData name="Mary Lor" userId="f026b1286fc92ce7" providerId="LiveId" clId="{8FC66D8C-5F7F-4ADA-8ECE-1AC64A4292DC}" dt="2023-09-05T23:15:41.401" v="3109" actId="14100"/>
          <ac:graphicFrameMkLst>
            <pc:docMk/>
            <pc:sldMk cId="1079874197" sldId="347"/>
            <ac:graphicFrameMk id="2" creationId="{18873199-4D07-94EA-333D-0FE059A19F53}"/>
          </ac:graphicFrameMkLst>
        </pc:graphicFrameChg>
        <pc:graphicFrameChg chg="del modGraphic">
          <ac:chgData name="Mary Lor" userId="f026b1286fc92ce7" providerId="LiveId" clId="{8FC66D8C-5F7F-4ADA-8ECE-1AC64A4292DC}" dt="2023-09-05T22:54:56.249" v="1995" actId="478"/>
          <ac:graphicFrameMkLst>
            <pc:docMk/>
            <pc:sldMk cId="1079874197" sldId="347"/>
            <ac:graphicFrameMk id="8" creationId="{AF05304E-6148-2100-589A-923CE398016C}"/>
          </ac:graphicFrameMkLst>
        </pc:graphicFrameChg>
      </pc:sldChg>
      <pc:sldChg chg="add del">
        <pc:chgData name="Mary Lor" userId="f026b1286fc92ce7" providerId="LiveId" clId="{8FC66D8C-5F7F-4ADA-8ECE-1AC64A4292DC}" dt="2023-09-05T23:36:48.798" v="3968" actId="2696"/>
        <pc:sldMkLst>
          <pc:docMk/>
          <pc:sldMk cId="2340812036" sldId="348"/>
        </pc:sldMkLst>
      </pc:sldChg>
      <pc:sldChg chg="delSp modSp add mod">
        <pc:chgData name="Mary Lor" userId="f026b1286fc92ce7" providerId="LiveId" clId="{8FC66D8C-5F7F-4ADA-8ECE-1AC64A4292DC}" dt="2023-09-05T23:49:19.696" v="4373" actId="20577"/>
        <pc:sldMkLst>
          <pc:docMk/>
          <pc:sldMk cId="3430450720" sldId="348"/>
        </pc:sldMkLst>
        <pc:spChg chg="mod">
          <ac:chgData name="Mary Lor" userId="f026b1286fc92ce7" providerId="LiveId" clId="{8FC66D8C-5F7F-4ADA-8ECE-1AC64A4292DC}" dt="2023-09-05T23:49:19.696" v="4373" actId="20577"/>
          <ac:spMkLst>
            <pc:docMk/>
            <pc:sldMk cId="3430450720" sldId="348"/>
            <ac:spMk id="7" creationId="{E97E0787-BA57-DB79-2A11-DBD166118997}"/>
          </ac:spMkLst>
        </pc:spChg>
        <pc:graphicFrameChg chg="del">
          <ac:chgData name="Mary Lor" userId="f026b1286fc92ce7" providerId="LiveId" clId="{8FC66D8C-5F7F-4ADA-8ECE-1AC64A4292DC}" dt="2023-09-05T23:45:06.995" v="4021" actId="478"/>
          <ac:graphicFrameMkLst>
            <pc:docMk/>
            <pc:sldMk cId="3430450720" sldId="348"/>
            <ac:graphicFrameMk id="8" creationId="{A6395EE6-9B5A-DB45-FD1C-9A796193C38F}"/>
          </ac:graphicFrameMkLst>
        </pc:graphicFrameChg>
      </pc:sldChg>
    </pc:docChg>
  </pc:docChgLst>
  <pc:docChgLst>
    <pc:chgData name="Mary Lor" userId="f026b1286fc92ce7" providerId="LiveId" clId="{94370D59-4659-47D3-A83B-D5D3E522CEF3}"/>
    <pc:docChg chg="undo redo custSel addSld delSld modSld sldOrd">
      <pc:chgData name="Mary Lor" userId="f026b1286fc92ce7" providerId="LiveId" clId="{94370D59-4659-47D3-A83B-D5D3E522CEF3}" dt="2023-10-01T21:22:12.664" v="12265" actId="20577"/>
      <pc:docMkLst>
        <pc:docMk/>
      </pc:docMkLst>
      <pc:sldChg chg="modSp mod">
        <pc:chgData name="Mary Lor" userId="f026b1286fc92ce7" providerId="LiveId" clId="{94370D59-4659-47D3-A83B-D5D3E522CEF3}" dt="2023-09-29T18:46:08.220" v="72" actId="20577"/>
        <pc:sldMkLst>
          <pc:docMk/>
          <pc:sldMk cId="4091009541" sldId="258"/>
        </pc:sldMkLst>
        <pc:spChg chg="mod">
          <ac:chgData name="Mary Lor" userId="f026b1286fc92ce7" providerId="LiveId" clId="{94370D59-4659-47D3-A83B-D5D3E522CEF3}" dt="2023-09-29T18:46:08.220" v="72" actId="20577"/>
          <ac:spMkLst>
            <pc:docMk/>
            <pc:sldMk cId="4091009541" sldId="258"/>
            <ac:spMk id="2" creationId="{1516EF50-812E-403B-B14F-EDC2B9489382}"/>
          </ac:spMkLst>
        </pc:spChg>
        <pc:spChg chg="mod">
          <ac:chgData name="Mary Lor" userId="f026b1286fc92ce7" providerId="LiveId" clId="{94370D59-4659-47D3-A83B-D5D3E522CEF3}" dt="2023-09-29T18:45:05.047" v="48" actId="20577"/>
          <ac:spMkLst>
            <pc:docMk/>
            <pc:sldMk cId="4091009541" sldId="258"/>
            <ac:spMk id="3" creationId="{C9D7165E-9954-4DAD-8484-C5A683F1E7C0}"/>
          </ac:spMkLst>
        </pc:spChg>
      </pc:sldChg>
      <pc:sldChg chg="addSp delSp modSp mod ord">
        <pc:chgData name="Mary Lor" userId="f026b1286fc92ce7" providerId="LiveId" clId="{94370D59-4659-47D3-A83B-D5D3E522CEF3}" dt="2023-09-29T19:44:03.455" v="390" actId="20577"/>
        <pc:sldMkLst>
          <pc:docMk/>
          <pc:sldMk cId="3523080349" sldId="337"/>
        </pc:sldMkLst>
        <pc:spChg chg="mod">
          <ac:chgData name="Mary Lor" userId="f026b1286fc92ce7" providerId="LiveId" clId="{94370D59-4659-47D3-A83B-D5D3E522CEF3}" dt="2023-09-29T19:44:03.455" v="390" actId="20577"/>
          <ac:spMkLst>
            <pc:docMk/>
            <pc:sldMk cId="3523080349" sldId="337"/>
            <ac:spMk id="7" creationId="{E97E0787-BA57-DB79-2A11-DBD166118997}"/>
          </ac:spMkLst>
        </pc:spChg>
        <pc:graphicFrameChg chg="del mod modGraphic">
          <ac:chgData name="Mary Lor" userId="f026b1286fc92ce7" providerId="LiveId" clId="{94370D59-4659-47D3-A83B-D5D3E522CEF3}" dt="2023-09-29T19:43:50.303" v="384" actId="478"/>
          <ac:graphicFrameMkLst>
            <pc:docMk/>
            <pc:sldMk cId="3523080349" sldId="337"/>
            <ac:graphicFrameMk id="8" creationId="{A6395EE6-9B5A-DB45-FD1C-9A796193C38F}"/>
          </ac:graphicFrameMkLst>
        </pc:graphicFrameChg>
        <pc:picChg chg="add mod">
          <ac:chgData name="Mary Lor" userId="f026b1286fc92ce7" providerId="LiveId" clId="{94370D59-4659-47D3-A83B-D5D3E522CEF3}" dt="2023-09-29T19:44:01.667" v="389" actId="1076"/>
          <ac:picMkLst>
            <pc:docMk/>
            <pc:sldMk cId="3523080349" sldId="337"/>
            <ac:picMk id="3" creationId="{DC939337-62CD-0E24-0FD8-60FF273B03B7}"/>
          </ac:picMkLst>
        </pc:picChg>
      </pc:sldChg>
      <pc:sldChg chg="modSp mod ord">
        <pc:chgData name="Mary Lor" userId="f026b1286fc92ce7" providerId="LiveId" clId="{94370D59-4659-47D3-A83B-D5D3E522CEF3}" dt="2023-10-01T06:02:36.942" v="4325" actId="20577"/>
        <pc:sldMkLst>
          <pc:docMk/>
          <pc:sldMk cId="2149231854" sldId="339"/>
        </pc:sldMkLst>
        <pc:spChg chg="mod">
          <ac:chgData name="Mary Lor" userId="f026b1286fc92ce7" providerId="LiveId" clId="{94370D59-4659-47D3-A83B-D5D3E522CEF3}" dt="2023-10-01T06:02:36.942" v="4325" actId="20577"/>
          <ac:spMkLst>
            <pc:docMk/>
            <pc:sldMk cId="2149231854" sldId="339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09-29T22:40:06.824" v="551" actId="20577"/>
          <ac:spMkLst>
            <pc:docMk/>
            <pc:sldMk cId="2149231854" sldId="339"/>
            <ac:spMk id="7" creationId="{E97E0787-BA57-DB79-2A11-DBD166118997}"/>
          </ac:spMkLst>
        </pc:spChg>
        <pc:graphicFrameChg chg="modGraphic">
          <ac:chgData name="Mary Lor" userId="f026b1286fc92ce7" providerId="LiveId" clId="{94370D59-4659-47D3-A83B-D5D3E522CEF3}" dt="2023-09-29T21:39:49.967" v="543" actId="20577"/>
          <ac:graphicFrameMkLst>
            <pc:docMk/>
            <pc:sldMk cId="2149231854" sldId="339"/>
            <ac:graphicFrameMk id="3" creationId="{EF9A878F-CB7B-4B2C-D894-19DA54306D55}"/>
          </ac:graphicFrameMkLst>
        </pc:graphicFrameChg>
      </pc:sldChg>
      <pc:sldChg chg="del">
        <pc:chgData name="Mary Lor" userId="f026b1286fc92ce7" providerId="LiveId" clId="{94370D59-4659-47D3-A83B-D5D3E522CEF3}" dt="2023-10-01T07:15:34.487" v="6290" actId="2696"/>
        <pc:sldMkLst>
          <pc:docMk/>
          <pc:sldMk cId="4195179387" sldId="341"/>
        </pc:sldMkLst>
      </pc:sldChg>
      <pc:sldChg chg="addSp delSp modSp del mod">
        <pc:chgData name="Mary Lor" userId="f026b1286fc92ce7" providerId="LiveId" clId="{94370D59-4659-47D3-A83B-D5D3E522CEF3}" dt="2023-09-29T23:23:10.605" v="2053" actId="47"/>
        <pc:sldMkLst>
          <pc:docMk/>
          <pc:sldMk cId="554747038" sldId="342"/>
        </pc:sldMkLst>
        <pc:spChg chg="mod">
          <ac:chgData name="Mary Lor" userId="f026b1286fc92ce7" providerId="LiveId" clId="{94370D59-4659-47D3-A83B-D5D3E522CEF3}" dt="2023-09-29T22:56:13.696" v="2044" actId="20577"/>
          <ac:spMkLst>
            <pc:docMk/>
            <pc:sldMk cId="554747038" sldId="342"/>
            <ac:spMk id="7" creationId="{E97E0787-BA57-DB79-2A11-DBD166118997}"/>
          </ac:spMkLst>
        </pc:spChg>
        <pc:graphicFrameChg chg="del mod modGraphic">
          <ac:chgData name="Mary Lor" userId="f026b1286fc92ce7" providerId="LiveId" clId="{94370D59-4659-47D3-A83B-D5D3E522CEF3}" dt="2023-09-29T22:56:11.309" v="2043" actId="478"/>
          <ac:graphicFrameMkLst>
            <pc:docMk/>
            <pc:sldMk cId="554747038" sldId="342"/>
            <ac:graphicFrameMk id="8" creationId="{AF05304E-6148-2100-589A-923CE398016C}"/>
          </ac:graphicFrameMkLst>
        </pc:graphicFrameChg>
        <pc:picChg chg="add mod">
          <ac:chgData name="Mary Lor" userId="f026b1286fc92ce7" providerId="LiveId" clId="{94370D59-4659-47D3-A83B-D5D3E522CEF3}" dt="2023-09-29T22:56:52.178" v="2052" actId="14100"/>
          <ac:picMkLst>
            <pc:docMk/>
            <pc:sldMk cId="554747038" sldId="342"/>
            <ac:picMk id="3" creationId="{381D8B31-497D-357C-B92F-6D31C96D077C}"/>
          </ac:picMkLst>
        </pc:picChg>
      </pc:sldChg>
      <pc:sldChg chg="addSp delSp modSp mod ord">
        <pc:chgData name="Mary Lor" userId="f026b1286fc92ce7" providerId="LiveId" clId="{94370D59-4659-47D3-A83B-D5D3E522CEF3}" dt="2023-10-01T20:38:34.246" v="11176" actId="5793"/>
        <pc:sldMkLst>
          <pc:docMk/>
          <pc:sldMk cId="753940778" sldId="343"/>
        </pc:sldMkLst>
        <pc:spChg chg="mod">
          <ac:chgData name="Mary Lor" userId="f026b1286fc92ce7" providerId="LiveId" clId="{94370D59-4659-47D3-A83B-D5D3E522CEF3}" dt="2023-10-01T20:38:34.246" v="11176" actId="5793"/>
          <ac:spMkLst>
            <pc:docMk/>
            <pc:sldMk cId="753940778" sldId="343"/>
            <ac:spMk id="7" creationId="{E97E0787-BA57-DB79-2A11-DBD166118997}"/>
          </ac:spMkLst>
        </pc:spChg>
        <pc:picChg chg="add del mod">
          <ac:chgData name="Mary Lor" userId="f026b1286fc92ce7" providerId="LiveId" clId="{94370D59-4659-47D3-A83B-D5D3E522CEF3}" dt="2023-10-01T20:22:42.810" v="10117" actId="478"/>
          <ac:picMkLst>
            <pc:docMk/>
            <pc:sldMk cId="753940778" sldId="343"/>
            <ac:picMk id="3" creationId="{7AFA02C4-B7A7-FB3A-89ED-A7B98AE297E0}"/>
          </ac:picMkLst>
        </pc:picChg>
      </pc:sldChg>
      <pc:sldChg chg="addSp modSp mod">
        <pc:chgData name="Mary Lor" userId="f026b1286fc92ce7" providerId="LiveId" clId="{94370D59-4659-47D3-A83B-D5D3E522CEF3}" dt="2023-10-01T02:30:26.839" v="2874" actId="20577"/>
        <pc:sldMkLst>
          <pc:docMk/>
          <pc:sldMk cId="4120635996" sldId="344"/>
        </pc:sldMkLst>
        <pc:spChg chg="mod">
          <ac:chgData name="Mary Lor" userId="f026b1286fc92ce7" providerId="LiveId" clId="{94370D59-4659-47D3-A83B-D5D3E522CEF3}" dt="2023-10-01T02:30:26.839" v="2874" actId="20577"/>
          <ac:spMkLst>
            <pc:docMk/>
            <pc:sldMk cId="4120635996" sldId="344"/>
            <ac:spMk id="7" creationId="{C0FBFC56-491C-BA4D-9950-2A7B58903F57}"/>
          </ac:spMkLst>
        </pc:spChg>
        <pc:picChg chg="add mod">
          <ac:chgData name="Mary Lor" userId="f026b1286fc92ce7" providerId="LiveId" clId="{94370D59-4659-47D3-A83B-D5D3E522CEF3}" dt="2023-09-29T19:04:21.042" v="165" actId="1076"/>
          <ac:picMkLst>
            <pc:docMk/>
            <pc:sldMk cId="4120635996" sldId="344"/>
            <ac:picMk id="3" creationId="{1B6B9471-FB35-7BC8-0A2A-9228E40641A2}"/>
          </ac:picMkLst>
        </pc:picChg>
      </pc:sldChg>
      <pc:sldChg chg="addSp modSp mod">
        <pc:chgData name="Mary Lor" userId="f026b1286fc92ce7" providerId="LiveId" clId="{94370D59-4659-47D3-A83B-D5D3E522CEF3}" dt="2023-10-01T19:54:55.210" v="10009" actId="20577"/>
        <pc:sldMkLst>
          <pc:docMk/>
          <pc:sldMk cId="1519405171" sldId="346"/>
        </pc:sldMkLst>
        <pc:spChg chg="mod">
          <ac:chgData name="Mary Lor" userId="f026b1286fc92ce7" providerId="LiveId" clId="{94370D59-4659-47D3-A83B-D5D3E522CEF3}" dt="2023-10-01T19:34:43.573" v="8803" actId="20577"/>
          <ac:spMkLst>
            <pc:docMk/>
            <pc:sldMk cId="1519405171" sldId="346"/>
            <ac:spMk id="7" creationId="{E97E0787-BA57-DB79-2A11-DBD166118997}"/>
          </ac:spMkLst>
        </pc:spChg>
        <pc:graphicFrameChg chg="add mod modGraphic">
          <ac:chgData name="Mary Lor" userId="f026b1286fc92ce7" providerId="LiveId" clId="{94370D59-4659-47D3-A83B-D5D3E522CEF3}" dt="2023-10-01T19:54:55.210" v="10009" actId="20577"/>
          <ac:graphicFrameMkLst>
            <pc:docMk/>
            <pc:sldMk cId="1519405171" sldId="346"/>
            <ac:graphicFrameMk id="2" creationId="{1BDF23B5-90AD-5DE8-77C6-D3A1885D2BF0}"/>
          </ac:graphicFrameMkLst>
        </pc:graphicFrameChg>
      </pc:sldChg>
      <pc:sldChg chg="del">
        <pc:chgData name="Mary Lor" userId="f026b1286fc92ce7" providerId="LiveId" clId="{94370D59-4659-47D3-A83B-D5D3E522CEF3}" dt="2023-10-01T06:46:31.820" v="5635" actId="2696"/>
        <pc:sldMkLst>
          <pc:docMk/>
          <pc:sldMk cId="1079874197" sldId="347"/>
        </pc:sldMkLst>
      </pc:sldChg>
      <pc:sldChg chg="del">
        <pc:chgData name="Mary Lor" userId="f026b1286fc92ce7" providerId="LiveId" clId="{94370D59-4659-47D3-A83B-D5D3E522CEF3}" dt="2023-10-01T05:58:30.432" v="4300" actId="2696"/>
        <pc:sldMkLst>
          <pc:docMk/>
          <pc:sldMk cId="3430450720" sldId="348"/>
        </pc:sldMkLst>
      </pc:sldChg>
      <pc:sldChg chg="addSp delSp modSp add del mod ord">
        <pc:chgData name="Mary Lor" userId="f026b1286fc92ce7" providerId="LiveId" clId="{94370D59-4659-47D3-A83B-D5D3E522CEF3}" dt="2023-09-29T20:57:19.889" v="502" actId="47"/>
        <pc:sldMkLst>
          <pc:docMk/>
          <pc:sldMk cId="3379936860" sldId="349"/>
        </pc:sldMkLst>
        <pc:spChg chg="mod">
          <ac:chgData name="Mary Lor" userId="f026b1286fc92ce7" providerId="LiveId" clId="{94370D59-4659-47D3-A83B-D5D3E522CEF3}" dt="2023-09-29T20:38:46.098" v="491" actId="20577"/>
          <ac:spMkLst>
            <pc:docMk/>
            <pc:sldMk cId="3379936860" sldId="349"/>
            <ac:spMk id="7" creationId="{C0FBFC56-491C-BA4D-9950-2A7B58903F57}"/>
          </ac:spMkLst>
        </pc:spChg>
        <pc:picChg chg="add del mod">
          <ac:chgData name="Mary Lor" userId="f026b1286fc92ce7" providerId="LiveId" clId="{94370D59-4659-47D3-A83B-D5D3E522CEF3}" dt="2023-09-29T20:40:11.915" v="498" actId="478"/>
          <ac:picMkLst>
            <pc:docMk/>
            <pc:sldMk cId="3379936860" sldId="349"/>
            <ac:picMk id="3" creationId="{5983BC31-BE29-8300-E27D-C993338F9476}"/>
          </ac:picMkLst>
        </pc:picChg>
        <pc:picChg chg="add mod">
          <ac:chgData name="Mary Lor" userId="f026b1286fc92ce7" providerId="LiveId" clId="{94370D59-4659-47D3-A83B-D5D3E522CEF3}" dt="2023-09-29T20:40:17.737" v="501" actId="1076"/>
          <ac:picMkLst>
            <pc:docMk/>
            <pc:sldMk cId="3379936860" sldId="349"/>
            <ac:picMk id="8" creationId="{1E462C02-0B0C-8F9A-24AD-E3A3EE885C65}"/>
          </ac:picMkLst>
        </pc:picChg>
      </pc:sldChg>
      <pc:sldChg chg="addSp delSp modSp add mod">
        <pc:chgData name="Mary Lor" userId="f026b1286fc92ce7" providerId="LiveId" clId="{94370D59-4659-47D3-A83B-D5D3E522CEF3}" dt="2023-10-01T02:30:31.788" v="2875" actId="20577"/>
        <pc:sldMkLst>
          <pc:docMk/>
          <pc:sldMk cId="78958638" sldId="350"/>
        </pc:sldMkLst>
        <pc:spChg chg="mod">
          <ac:chgData name="Mary Lor" userId="f026b1286fc92ce7" providerId="LiveId" clId="{94370D59-4659-47D3-A83B-D5D3E522CEF3}" dt="2023-10-01T02:30:31.788" v="2875" actId="20577"/>
          <ac:spMkLst>
            <pc:docMk/>
            <pc:sldMk cId="78958638" sldId="350"/>
            <ac:spMk id="7" creationId="{C0FBFC56-491C-BA4D-9950-2A7B58903F57}"/>
          </ac:spMkLst>
        </pc:spChg>
        <pc:picChg chg="del">
          <ac:chgData name="Mary Lor" userId="f026b1286fc92ce7" providerId="LiveId" clId="{94370D59-4659-47D3-A83B-D5D3E522CEF3}" dt="2023-09-29T19:05:15.030" v="167" actId="478"/>
          <ac:picMkLst>
            <pc:docMk/>
            <pc:sldMk cId="78958638" sldId="350"/>
            <ac:picMk id="3" creationId="{1B6B9471-FB35-7BC8-0A2A-9228E40641A2}"/>
          </ac:picMkLst>
        </pc:picChg>
        <pc:picChg chg="add mod">
          <ac:chgData name="Mary Lor" userId="f026b1286fc92ce7" providerId="LiveId" clId="{94370D59-4659-47D3-A83B-D5D3E522CEF3}" dt="2023-09-29T19:06:02.898" v="171" actId="1076"/>
          <ac:picMkLst>
            <pc:docMk/>
            <pc:sldMk cId="78958638" sldId="350"/>
            <ac:picMk id="6" creationId="{70E18B27-1CEB-0BAD-0E36-49B3B4F5AFBF}"/>
          </ac:picMkLst>
        </pc:picChg>
      </pc:sldChg>
      <pc:sldChg chg="addSp delSp modSp add mod ord">
        <pc:chgData name="Mary Lor" userId="f026b1286fc92ce7" providerId="LiveId" clId="{94370D59-4659-47D3-A83B-D5D3E522CEF3}" dt="2023-10-01T21:00:00.258" v="11484" actId="14100"/>
        <pc:sldMkLst>
          <pc:docMk/>
          <pc:sldMk cId="67091602" sldId="351"/>
        </pc:sldMkLst>
        <pc:spChg chg="mod">
          <ac:chgData name="Mary Lor" userId="f026b1286fc92ce7" providerId="LiveId" clId="{94370D59-4659-47D3-A83B-D5D3E522CEF3}" dt="2023-09-29T22:40:00.331" v="549" actId="20577"/>
          <ac:spMkLst>
            <pc:docMk/>
            <pc:sldMk cId="67091602" sldId="351"/>
            <ac:spMk id="7" creationId="{E97E0787-BA57-DB79-2A11-DBD166118997}"/>
          </ac:spMkLst>
        </pc:spChg>
        <pc:graphicFrameChg chg="del mod modGraphic">
          <ac:chgData name="Mary Lor" userId="f026b1286fc92ce7" providerId="LiveId" clId="{94370D59-4659-47D3-A83B-D5D3E522CEF3}" dt="2023-09-29T19:46:22.637" v="393" actId="478"/>
          <ac:graphicFrameMkLst>
            <pc:docMk/>
            <pc:sldMk cId="67091602" sldId="351"/>
            <ac:graphicFrameMk id="8" creationId="{A6395EE6-9B5A-DB45-FD1C-9A796193C38F}"/>
          </ac:graphicFrameMkLst>
        </pc:graphicFrameChg>
        <pc:picChg chg="add del mod">
          <ac:chgData name="Mary Lor" userId="f026b1286fc92ce7" providerId="LiveId" clId="{94370D59-4659-47D3-A83B-D5D3E522CEF3}" dt="2023-09-29T19:46:43.185" v="399" actId="478"/>
          <ac:picMkLst>
            <pc:docMk/>
            <pc:sldMk cId="67091602" sldId="351"/>
            <ac:picMk id="3" creationId="{7511AFB1-D2A7-C45A-1F72-28AD7344B9EC}"/>
          </ac:picMkLst>
        </pc:picChg>
        <pc:picChg chg="add mod">
          <ac:chgData name="Mary Lor" userId="f026b1286fc92ce7" providerId="LiveId" clId="{94370D59-4659-47D3-A83B-D5D3E522CEF3}" dt="2023-10-01T21:00:00.258" v="11484" actId="14100"/>
          <ac:picMkLst>
            <pc:docMk/>
            <pc:sldMk cId="67091602" sldId="351"/>
            <ac:picMk id="3" creationId="{D276F0AB-ED34-31DD-6312-E270E9041537}"/>
          </ac:picMkLst>
        </pc:picChg>
        <pc:picChg chg="add del mod">
          <ac:chgData name="Mary Lor" userId="f026b1286fc92ce7" providerId="LiveId" clId="{94370D59-4659-47D3-A83B-D5D3E522CEF3}" dt="2023-09-29T20:20:15.734" v="403" actId="478"/>
          <ac:picMkLst>
            <pc:docMk/>
            <pc:sldMk cId="67091602" sldId="351"/>
            <ac:picMk id="9" creationId="{94527144-2279-3391-FB47-BE8665255879}"/>
          </ac:picMkLst>
        </pc:picChg>
        <pc:picChg chg="add del mod">
          <ac:chgData name="Mary Lor" userId="f026b1286fc92ce7" providerId="LiveId" clId="{94370D59-4659-47D3-A83B-D5D3E522CEF3}" dt="2023-10-01T20:59:48.219" v="11480" actId="478"/>
          <ac:picMkLst>
            <pc:docMk/>
            <pc:sldMk cId="67091602" sldId="351"/>
            <ac:picMk id="11" creationId="{081F2EAC-F260-2187-B71E-261B6126B156}"/>
          </ac:picMkLst>
        </pc:picChg>
      </pc:sldChg>
      <pc:sldChg chg="modSp add mod">
        <pc:chgData name="Mary Lor" userId="f026b1286fc92ce7" providerId="LiveId" clId="{94370D59-4659-47D3-A83B-D5D3E522CEF3}" dt="2023-09-29T22:39:57.145" v="547" actId="20577"/>
        <pc:sldMkLst>
          <pc:docMk/>
          <pc:sldMk cId="3831408643" sldId="352"/>
        </pc:sldMkLst>
        <pc:spChg chg="mod">
          <ac:chgData name="Mary Lor" userId="f026b1286fc92ce7" providerId="LiveId" clId="{94370D59-4659-47D3-A83B-D5D3E522CEF3}" dt="2023-09-29T22:39:57.145" v="547" actId="20577"/>
          <ac:spMkLst>
            <pc:docMk/>
            <pc:sldMk cId="3831408643" sldId="352"/>
            <ac:spMk id="7" creationId="{E97E0787-BA57-DB79-2A11-DBD166118997}"/>
          </ac:spMkLst>
        </pc:spChg>
        <pc:graphicFrameChg chg="modGraphic">
          <ac:chgData name="Mary Lor" userId="f026b1286fc92ce7" providerId="LiveId" clId="{94370D59-4659-47D3-A83B-D5D3E522CEF3}" dt="2023-09-29T20:57:56.967" v="507" actId="207"/>
          <ac:graphicFrameMkLst>
            <pc:docMk/>
            <pc:sldMk cId="3831408643" sldId="352"/>
            <ac:graphicFrameMk id="8" creationId="{A6395EE6-9B5A-DB45-FD1C-9A796193C38F}"/>
          </ac:graphicFrameMkLst>
        </pc:graphicFrameChg>
      </pc:sldChg>
      <pc:sldChg chg="delSp modSp add mod">
        <pc:chgData name="Mary Lor" userId="f026b1286fc92ce7" providerId="LiveId" clId="{94370D59-4659-47D3-A83B-D5D3E522CEF3}" dt="2023-10-01T06:02:53.130" v="4327" actId="20577"/>
        <pc:sldMkLst>
          <pc:docMk/>
          <pc:sldMk cId="1721881675" sldId="353"/>
        </pc:sldMkLst>
        <pc:spChg chg="mod">
          <ac:chgData name="Mary Lor" userId="f026b1286fc92ce7" providerId="LiveId" clId="{94370D59-4659-47D3-A83B-D5D3E522CEF3}" dt="2023-10-01T06:02:53.130" v="4327" actId="20577"/>
          <ac:spMkLst>
            <pc:docMk/>
            <pc:sldMk cId="1721881675" sldId="353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09-30T00:23:44.316" v="2625" actId="20577"/>
          <ac:spMkLst>
            <pc:docMk/>
            <pc:sldMk cId="1721881675" sldId="353"/>
            <ac:spMk id="7" creationId="{E97E0787-BA57-DB79-2A11-DBD166118997}"/>
          </ac:spMkLst>
        </pc:spChg>
        <pc:graphicFrameChg chg="del modGraphic">
          <ac:chgData name="Mary Lor" userId="f026b1286fc92ce7" providerId="LiveId" clId="{94370D59-4659-47D3-A83B-D5D3E522CEF3}" dt="2023-09-29T22:40:21.641" v="555" actId="478"/>
          <ac:graphicFrameMkLst>
            <pc:docMk/>
            <pc:sldMk cId="1721881675" sldId="353"/>
            <ac:graphicFrameMk id="3" creationId="{EF9A878F-CB7B-4B2C-D894-19DA54306D55}"/>
          </ac:graphicFrameMkLst>
        </pc:graphicFrameChg>
      </pc:sldChg>
      <pc:sldChg chg="addSp delSp modSp add mod ord">
        <pc:chgData name="Mary Lor" userId="f026b1286fc92ce7" providerId="LiveId" clId="{94370D59-4659-47D3-A83B-D5D3E522CEF3}" dt="2023-10-01T04:30:09.726" v="2885"/>
        <pc:sldMkLst>
          <pc:docMk/>
          <pc:sldMk cId="1675345896" sldId="354"/>
        </pc:sldMkLst>
        <pc:spChg chg="add del mod">
          <ac:chgData name="Mary Lor" userId="f026b1286fc92ce7" providerId="LiveId" clId="{94370D59-4659-47D3-A83B-D5D3E522CEF3}" dt="2023-10-01T04:29:02.201" v="2878" actId="478"/>
          <ac:spMkLst>
            <pc:docMk/>
            <pc:sldMk cId="1675345896" sldId="354"/>
            <ac:spMk id="3" creationId="{18F6C76C-763B-F01E-4658-2F745F77C5E2}"/>
          </ac:spMkLst>
        </pc:spChg>
        <pc:spChg chg="mod">
          <ac:chgData name="Mary Lor" userId="f026b1286fc92ce7" providerId="LiveId" clId="{94370D59-4659-47D3-A83B-D5D3E522CEF3}" dt="2023-10-01T04:28:58.835" v="2877" actId="20577"/>
          <ac:spMkLst>
            <pc:docMk/>
            <pc:sldMk cId="1675345896" sldId="354"/>
            <ac:spMk id="7" creationId="{E97E0787-BA57-DB79-2A11-DBD166118997}"/>
          </ac:spMkLst>
        </pc:spChg>
        <pc:picChg chg="add mod">
          <ac:chgData name="Mary Lor" userId="f026b1286fc92ce7" providerId="LiveId" clId="{94370D59-4659-47D3-A83B-D5D3E522CEF3}" dt="2023-10-01T04:29:17.839" v="2883" actId="14100"/>
          <ac:picMkLst>
            <pc:docMk/>
            <pc:sldMk cId="1675345896" sldId="354"/>
            <ac:picMk id="6" creationId="{757C71E8-8866-7EC4-05D8-21B45A4609AA}"/>
          </ac:picMkLst>
        </pc:picChg>
      </pc:sldChg>
      <pc:sldChg chg="modSp add mod ord">
        <pc:chgData name="Mary Lor" userId="f026b1286fc92ce7" providerId="LiveId" clId="{94370D59-4659-47D3-A83B-D5D3E522CEF3}" dt="2023-10-01T19:16:53.169" v="8364" actId="20577"/>
        <pc:sldMkLst>
          <pc:docMk/>
          <pc:sldMk cId="1602457132" sldId="355"/>
        </pc:sldMkLst>
        <pc:spChg chg="mod">
          <ac:chgData name="Mary Lor" userId="f026b1286fc92ce7" providerId="LiveId" clId="{94370D59-4659-47D3-A83B-D5D3E522CEF3}" dt="2023-10-01T06:03:22.078" v="4331" actId="20577"/>
          <ac:spMkLst>
            <pc:docMk/>
            <pc:sldMk cId="1602457132" sldId="355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10-01T19:16:53.169" v="8364" actId="20577"/>
          <ac:spMkLst>
            <pc:docMk/>
            <pc:sldMk cId="1602457132" sldId="355"/>
            <ac:spMk id="7" creationId="{E97E0787-BA57-DB79-2A11-DBD166118997}"/>
          </ac:spMkLst>
        </pc:spChg>
        <pc:graphicFrameChg chg="mod modGraphic">
          <ac:chgData name="Mary Lor" userId="f026b1286fc92ce7" providerId="LiveId" clId="{94370D59-4659-47D3-A83B-D5D3E522CEF3}" dt="2023-10-01T19:16:32.007" v="8339" actId="14734"/>
          <ac:graphicFrameMkLst>
            <pc:docMk/>
            <pc:sldMk cId="1602457132" sldId="355"/>
            <ac:graphicFrameMk id="8" creationId="{AF05304E-6148-2100-589A-923CE398016C}"/>
          </ac:graphicFrameMkLst>
        </pc:graphicFrameChg>
      </pc:sldChg>
      <pc:sldChg chg="addSp delSp modSp add mod">
        <pc:chgData name="Mary Lor" userId="f026b1286fc92ce7" providerId="LiveId" clId="{94370D59-4659-47D3-A83B-D5D3E522CEF3}" dt="2023-09-30T00:30:40.738" v="2684" actId="20577"/>
        <pc:sldMkLst>
          <pc:docMk/>
          <pc:sldMk cId="636404071" sldId="356"/>
        </pc:sldMkLst>
        <pc:spChg chg="del mod">
          <ac:chgData name="Mary Lor" userId="f026b1286fc92ce7" providerId="LiveId" clId="{94370D59-4659-47D3-A83B-D5D3E522CEF3}" dt="2023-09-29T23:29:12.074" v="2262" actId="478"/>
          <ac:spMkLst>
            <pc:docMk/>
            <pc:sldMk cId="636404071" sldId="356"/>
            <ac:spMk id="3" creationId="{18F6C76C-763B-F01E-4658-2F745F77C5E2}"/>
          </ac:spMkLst>
        </pc:spChg>
        <pc:spChg chg="mod">
          <ac:chgData name="Mary Lor" userId="f026b1286fc92ce7" providerId="LiveId" clId="{94370D59-4659-47D3-A83B-D5D3E522CEF3}" dt="2023-09-30T00:30:40.738" v="2684" actId="20577"/>
          <ac:spMkLst>
            <pc:docMk/>
            <pc:sldMk cId="636404071" sldId="356"/>
            <ac:spMk id="7" creationId="{E97E0787-BA57-DB79-2A11-DBD166118997}"/>
          </ac:spMkLst>
        </pc:spChg>
        <pc:picChg chg="add mod">
          <ac:chgData name="Mary Lor" userId="f026b1286fc92ce7" providerId="LiveId" clId="{94370D59-4659-47D3-A83B-D5D3E522CEF3}" dt="2023-09-30T00:29:12.409" v="2628" actId="14100"/>
          <ac:picMkLst>
            <pc:docMk/>
            <pc:sldMk cId="636404071" sldId="356"/>
            <ac:picMk id="6" creationId="{310A330A-97CD-7494-83B0-6DE761A7C036}"/>
          </ac:picMkLst>
        </pc:picChg>
      </pc:sldChg>
      <pc:sldChg chg="addSp delSp modSp add del mod">
        <pc:chgData name="Mary Lor" userId="f026b1286fc92ce7" providerId="LiveId" clId="{94370D59-4659-47D3-A83B-D5D3E522CEF3}" dt="2023-10-01T06:46:27.254" v="5634" actId="2696"/>
        <pc:sldMkLst>
          <pc:docMk/>
          <pc:sldMk cId="3027026872" sldId="357"/>
        </pc:sldMkLst>
        <pc:spChg chg="mod">
          <ac:chgData name="Mary Lor" userId="f026b1286fc92ce7" providerId="LiveId" clId="{94370D59-4659-47D3-A83B-D5D3E522CEF3}" dt="2023-10-01T06:02:17.197" v="4323" actId="20577"/>
          <ac:spMkLst>
            <pc:docMk/>
            <pc:sldMk cId="3027026872" sldId="357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10-01T06:41:22.631" v="5475" actId="20577"/>
          <ac:spMkLst>
            <pc:docMk/>
            <pc:sldMk cId="3027026872" sldId="357"/>
            <ac:spMk id="7" creationId="{E97E0787-BA57-DB79-2A11-DBD166118997}"/>
          </ac:spMkLst>
        </pc:spChg>
        <pc:graphicFrameChg chg="add mod modGraphic">
          <ac:chgData name="Mary Lor" userId="f026b1286fc92ce7" providerId="LiveId" clId="{94370D59-4659-47D3-A83B-D5D3E522CEF3}" dt="2023-10-01T06:40:50.084" v="5471" actId="255"/>
          <ac:graphicFrameMkLst>
            <pc:docMk/>
            <pc:sldMk cId="3027026872" sldId="357"/>
            <ac:graphicFrameMk id="8" creationId="{6B8D8A51-5843-0BA9-5C2A-1B5632EAF843}"/>
          </ac:graphicFrameMkLst>
        </pc:graphicFrameChg>
        <pc:picChg chg="add del mod">
          <ac:chgData name="Mary Lor" userId="f026b1286fc92ce7" providerId="LiveId" clId="{94370D59-4659-47D3-A83B-D5D3E522CEF3}" dt="2023-10-01T04:38:37.108" v="2900" actId="478"/>
          <ac:picMkLst>
            <pc:docMk/>
            <pc:sldMk cId="3027026872" sldId="357"/>
            <ac:picMk id="3" creationId="{4CAD0470-9A76-FEC3-28FD-8138E6DF8A21}"/>
          </ac:picMkLst>
        </pc:picChg>
        <pc:picChg chg="del">
          <ac:chgData name="Mary Lor" userId="f026b1286fc92ce7" providerId="LiveId" clId="{94370D59-4659-47D3-A83B-D5D3E522CEF3}" dt="2023-09-30T05:38:18.867" v="2690" actId="478"/>
          <ac:picMkLst>
            <pc:docMk/>
            <pc:sldMk cId="3027026872" sldId="357"/>
            <ac:picMk id="6" creationId="{310A330A-97CD-7494-83B0-6DE761A7C036}"/>
          </ac:picMkLst>
        </pc:picChg>
      </pc:sldChg>
      <pc:sldChg chg="modSp add mod">
        <pc:chgData name="Mary Lor" userId="f026b1286fc92ce7" providerId="LiveId" clId="{94370D59-4659-47D3-A83B-D5D3E522CEF3}" dt="2023-10-01T06:03:00.142" v="4329" actId="20577"/>
        <pc:sldMkLst>
          <pc:docMk/>
          <pc:sldMk cId="2940329622" sldId="358"/>
        </pc:sldMkLst>
        <pc:spChg chg="mod">
          <ac:chgData name="Mary Lor" userId="f026b1286fc92ce7" providerId="LiveId" clId="{94370D59-4659-47D3-A83B-D5D3E522CEF3}" dt="2023-10-01T06:03:00.142" v="4329" actId="20577"/>
          <ac:spMkLst>
            <pc:docMk/>
            <pc:sldMk cId="2940329622" sldId="358"/>
            <ac:spMk id="5" creationId="{2F16C247-33B2-2229-CF35-CAEC4AC05F0D}"/>
          </ac:spMkLst>
        </pc:spChg>
      </pc:sldChg>
      <pc:sldChg chg="add del">
        <pc:chgData name="Mary Lor" userId="f026b1286fc92ce7" providerId="LiveId" clId="{94370D59-4659-47D3-A83B-D5D3E522CEF3}" dt="2023-10-01T06:46:41.237" v="5636" actId="2696"/>
        <pc:sldMkLst>
          <pc:docMk/>
          <pc:sldMk cId="1067633180" sldId="359"/>
        </pc:sldMkLst>
      </pc:sldChg>
      <pc:sldChg chg="delSp modSp add mod">
        <pc:chgData name="Mary Lor" userId="f026b1286fc92ce7" providerId="LiveId" clId="{94370D59-4659-47D3-A83B-D5D3E522CEF3}" dt="2023-10-01T21:09:54.408" v="11896" actId="20577"/>
        <pc:sldMkLst>
          <pc:docMk/>
          <pc:sldMk cId="1580348036" sldId="360"/>
        </pc:sldMkLst>
        <pc:spChg chg="mod">
          <ac:chgData name="Mary Lor" userId="f026b1286fc92ce7" providerId="LiveId" clId="{94370D59-4659-47D3-A83B-D5D3E522CEF3}" dt="2023-10-01T21:09:54.408" v="11896" actId="20577"/>
          <ac:spMkLst>
            <pc:docMk/>
            <pc:sldMk cId="1580348036" sldId="360"/>
            <ac:spMk id="7" creationId="{C0FBFC56-491C-BA4D-9950-2A7B58903F57}"/>
          </ac:spMkLst>
        </pc:spChg>
        <pc:picChg chg="del">
          <ac:chgData name="Mary Lor" userId="f026b1286fc92ce7" providerId="LiveId" clId="{94370D59-4659-47D3-A83B-D5D3E522CEF3}" dt="2023-10-01T06:05:10.549" v="4333" actId="478"/>
          <ac:picMkLst>
            <pc:docMk/>
            <pc:sldMk cId="1580348036" sldId="360"/>
            <ac:picMk id="6" creationId="{70E18B27-1CEB-0BAD-0E36-49B3B4F5AFBF}"/>
          </ac:picMkLst>
        </pc:picChg>
      </pc:sldChg>
      <pc:sldChg chg="addSp delSp modSp add mod">
        <pc:chgData name="Mary Lor" userId="f026b1286fc92ce7" providerId="LiveId" clId="{94370D59-4659-47D3-A83B-D5D3E522CEF3}" dt="2023-10-01T06:23:17.399" v="5079" actId="20577"/>
        <pc:sldMkLst>
          <pc:docMk/>
          <pc:sldMk cId="4005630572" sldId="361"/>
        </pc:sldMkLst>
        <pc:spChg chg="mod">
          <ac:chgData name="Mary Lor" userId="f026b1286fc92ce7" providerId="LiveId" clId="{94370D59-4659-47D3-A83B-D5D3E522CEF3}" dt="2023-10-01T06:23:17.399" v="5079" actId="20577"/>
          <ac:spMkLst>
            <pc:docMk/>
            <pc:sldMk cId="4005630572" sldId="361"/>
            <ac:spMk id="7" creationId="{E97E0787-BA57-DB79-2A11-DBD166118997}"/>
          </ac:spMkLst>
        </pc:spChg>
        <pc:picChg chg="del">
          <ac:chgData name="Mary Lor" userId="f026b1286fc92ce7" providerId="LiveId" clId="{94370D59-4659-47D3-A83B-D5D3E522CEF3}" dt="2023-10-01T06:07:40.258" v="4529" actId="478"/>
          <ac:picMkLst>
            <pc:docMk/>
            <pc:sldMk cId="4005630572" sldId="361"/>
            <ac:picMk id="3" creationId="{7AFA02C4-B7A7-FB3A-89ED-A7B98AE297E0}"/>
          </ac:picMkLst>
        </pc:picChg>
        <pc:picChg chg="add mod">
          <ac:chgData name="Mary Lor" userId="f026b1286fc92ce7" providerId="LiveId" clId="{94370D59-4659-47D3-A83B-D5D3E522CEF3}" dt="2023-10-01T06:23:08.144" v="5077" actId="1076"/>
          <ac:picMkLst>
            <pc:docMk/>
            <pc:sldMk cId="4005630572" sldId="361"/>
            <ac:picMk id="6" creationId="{4A1B06D6-461B-5BBF-E9B2-A4D314BF9E3F}"/>
          </ac:picMkLst>
        </pc:picChg>
      </pc:sldChg>
      <pc:sldChg chg="delSp modSp add del mod">
        <pc:chgData name="Mary Lor" userId="f026b1286fc92ce7" providerId="LiveId" clId="{94370D59-4659-47D3-A83B-D5D3E522CEF3}" dt="2023-10-01T06:20:28.074" v="5043" actId="2696"/>
        <pc:sldMkLst>
          <pc:docMk/>
          <pc:sldMk cId="2088046132" sldId="362"/>
        </pc:sldMkLst>
        <pc:spChg chg="mod">
          <ac:chgData name="Mary Lor" userId="f026b1286fc92ce7" providerId="LiveId" clId="{94370D59-4659-47D3-A83B-D5D3E522CEF3}" dt="2023-10-01T06:20:20.587" v="5042"/>
          <ac:spMkLst>
            <pc:docMk/>
            <pc:sldMk cId="2088046132" sldId="362"/>
            <ac:spMk id="7" creationId="{E97E0787-BA57-DB79-2A11-DBD166118997}"/>
          </ac:spMkLst>
        </pc:spChg>
        <pc:picChg chg="del">
          <ac:chgData name="Mary Lor" userId="f026b1286fc92ce7" providerId="LiveId" clId="{94370D59-4659-47D3-A83B-D5D3E522CEF3}" dt="2023-10-01T06:20:16.088" v="5040" actId="478"/>
          <ac:picMkLst>
            <pc:docMk/>
            <pc:sldMk cId="2088046132" sldId="362"/>
            <ac:picMk id="6" creationId="{4A1B06D6-461B-5BBF-E9B2-A4D314BF9E3F}"/>
          </ac:picMkLst>
        </pc:picChg>
      </pc:sldChg>
      <pc:sldChg chg="addSp delSp modSp add mod">
        <pc:chgData name="Mary Lor" userId="f026b1286fc92ce7" providerId="LiveId" clId="{94370D59-4659-47D3-A83B-D5D3E522CEF3}" dt="2023-10-01T06:45:01.167" v="5624" actId="14100"/>
        <pc:sldMkLst>
          <pc:docMk/>
          <pc:sldMk cId="2174839709" sldId="362"/>
        </pc:sldMkLst>
        <pc:spChg chg="mod">
          <ac:chgData name="Mary Lor" userId="f026b1286fc92ce7" providerId="LiveId" clId="{94370D59-4659-47D3-A83B-D5D3E522CEF3}" dt="2023-10-01T06:44:52.640" v="5623" actId="20577"/>
          <ac:spMkLst>
            <pc:docMk/>
            <pc:sldMk cId="2174839709" sldId="362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10-01T06:27:59.840" v="5082" actId="20577"/>
          <ac:spMkLst>
            <pc:docMk/>
            <pc:sldMk cId="2174839709" sldId="362"/>
            <ac:spMk id="7" creationId="{E97E0787-BA57-DB79-2A11-DBD166118997}"/>
          </ac:spMkLst>
        </pc:spChg>
        <pc:picChg chg="add mod">
          <ac:chgData name="Mary Lor" userId="f026b1286fc92ce7" providerId="LiveId" clId="{94370D59-4659-47D3-A83B-D5D3E522CEF3}" dt="2023-10-01T06:45:01.167" v="5624" actId="14100"/>
          <ac:picMkLst>
            <pc:docMk/>
            <pc:sldMk cId="2174839709" sldId="362"/>
            <ac:picMk id="3" creationId="{A201A4B5-51BD-A966-D946-5AE5D82F8DE1}"/>
          </ac:picMkLst>
        </pc:picChg>
        <pc:picChg chg="del">
          <ac:chgData name="Mary Lor" userId="f026b1286fc92ce7" providerId="LiveId" clId="{94370D59-4659-47D3-A83B-D5D3E522CEF3}" dt="2023-10-01T06:27:54.543" v="5081" actId="478"/>
          <ac:picMkLst>
            <pc:docMk/>
            <pc:sldMk cId="2174839709" sldId="362"/>
            <ac:picMk id="6" creationId="{4A1B06D6-461B-5BBF-E9B2-A4D314BF9E3F}"/>
          </ac:picMkLst>
        </pc:picChg>
      </pc:sldChg>
      <pc:sldChg chg="addSp delSp modSp add del mod">
        <pc:chgData name="Mary Lor" userId="f026b1286fc92ce7" providerId="LiveId" clId="{94370D59-4659-47D3-A83B-D5D3E522CEF3}" dt="2023-10-01T06:56:50.479" v="5711" actId="2696"/>
        <pc:sldMkLst>
          <pc:docMk/>
          <pc:sldMk cId="520556824" sldId="363"/>
        </pc:sldMkLst>
        <pc:spChg chg="mod">
          <ac:chgData name="Mary Lor" userId="f026b1286fc92ce7" providerId="LiveId" clId="{94370D59-4659-47D3-A83B-D5D3E522CEF3}" dt="2023-10-01T06:47:14.689" v="5704" actId="12"/>
          <ac:spMkLst>
            <pc:docMk/>
            <pc:sldMk cId="520556824" sldId="363"/>
            <ac:spMk id="7" creationId="{E97E0787-BA57-DB79-2A11-DBD166118997}"/>
          </ac:spMkLst>
        </pc:spChg>
        <pc:graphicFrameChg chg="add mod modGraphic">
          <ac:chgData name="Mary Lor" userId="f026b1286fc92ce7" providerId="LiveId" clId="{94370D59-4659-47D3-A83B-D5D3E522CEF3}" dt="2023-10-01T06:44:27.649" v="5621" actId="20577"/>
          <ac:graphicFrameMkLst>
            <pc:docMk/>
            <pc:sldMk cId="520556824" sldId="363"/>
            <ac:graphicFrameMk id="2" creationId="{207BE394-A409-ADA6-6ED1-58ADA5F78F15}"/>
          </ac:graphicFrameMkLst>
        </pc:graphicFrameChg>
        <pc:graphicFrameChg chg="del">
          <ac:chgData name="Mary Lor" userId="f026b1286fc92ce7" providerId="LiveId" clId="{94370D59-4659-47D3-A83B-D5D3E522CEF3}" dt="2023-10-01T06:41:52.126" v="5477" actId="478"/>
          <ac:graphicFrameMkLst>
            <pc:docMk/>
            <pc:sldMk cId="520556824" sldId="363"/>
            <ac:graphicFrameMk id="8" creationId="{AF05304E-6148-2100-589A-923CE398016C}"/>
          </ac:graphicFrameMkLst>
        </pc:graphicFrameChg>
      </pc:sldChg>
      <pc:sldChg chg="modSp add mod ord">
        <pc:chgData name="Mary Lor" userId="f026b1286fc92ce7" providerId="LiveId" clId="{94370D59-4659-47D3-A83B-D5D3E522CEF3}" dt="2023-10-01T19:23:45.144" v="8393" actId="20577"/>
        <pc:sldMkLst>
          <pc:docMk/>
          <pc:sldMk cId="162339965" sldId="364"/>
        </pc:sldMkLst>
        <pc:spChg chg="mod">
          <ac:chgData name="Mary Lor" userId="f026b1286fc92ce7" providerId="LiveId" clId="{94370D59-4659-47D3-A83B-D5D3E522CEF3}" dt="2023-10-01T19:23:45.144" v="8393" actId="20577"/>
          <ac:spMkLst>
            <pc:docMk/>
            <pc:sldMk cId="162339965" sldId="364"/>
            <ac:spMk id="7" creationId="{E97E0787-BA57-DB79-2A11-DBD166118997}"/>
          </ac:spMkLst>
        </pc:spChg>
        <pc:graphicFrameChg chg="mod modGraphic">
          <ac:chgData name="Mary Lor" userId="f026b1286fc92ce7" providerId="LiveId" clId="{94370D59-4659-47D3-A83B-D5D3E522CEF3}" dt="2023-10-01T18:09:50.557" v="6308" actId="255"/>
          <ac:graphicFrameMkLst>
            <pc:docMk/>
            <pc:sldMk cId="162339965" sldId="364"/>
            <ac:graphicFrameMk id="2" creationId="{207BE394-A409-ADA6-6ED1-58ADA5F78F15}"/>
          </ac:graphicFrameMkLst>
        </pc:graphicFrameChg>
      </pc:sldChg>
      <pc:sldChg chg="modSp add mod ord">
        <pc:chgData name="Mary Lor" userId="f026b1286fc92ce7" providerId="LiveId" clId="{94370D59-4659-47D3-A83B-D5D3E522CEF3}" dt="2023-10-01T19:23:33.453" v="8376"/>
        <pc:sldMkLst>
          <pc:docMk/>
          <pc:sldMk cId="1766898140" sldId="365"/>
        </pc:sldMkLst>
        <pc:spChg chg="mod">
          <ac:chgData name="Mary Lor" userId="f026b1286fc92ce7" providerId="LiveId" clId="{94370D59-4659-47D3-A83B-D5D3E522CEF3}" dt="2023-10-01T19:09:39.416" v="7865" actId="20577"/>
          <ac:spMkLst>
            <pc:docMk/>
            <pc:sldMk cId="1766898140" sldId="365"/>
            <ac:spMk id="7" creationId="{E97E0787-BA57-DB79-2A11-DBD166118997}"/>
          </ac:spMkLst>
        </pc:spChg>
        <pc:graphicFrameChg chg="mod modGraphic">
          <ac:chgData name="Mary Lor" userId="f026b1286fc92ce7" providerId="LiveId" clId="{94370D59-4659-47D3-A83B-D5D3E522CEF3}" dt="2023-10-01T19:04:26.865" v="7723" actId="20577"/>
          <ac:graphicFrameMkLst>
            <pc:docMk/>
            <pc:sldMk cId="1766898140" sldId="365"/>
            <ac:graphicFrameMk id="2" creationId="{207BE394-A409-ADA6-6ED1-58ADA5F78F15}"/>
          </ac:graphicFrameMkLst>
        </pc:graphicFrameChg>
      </pc:sldChg>
      <pc:sldChg chg="modSp add mod">
        <pc:chgData name="Mary Lor" userId="f026b1286fc92ce7" providerId="LiveId" clId="{94370D59-4659-47D3-A83B-D5D3E522CEF3}" dt="2023-10-01T19:23:55.199" v="8409" actId="20577"/>
        <pc:sldMkLst>
          <pc:docMk/>
          <pc:sldMk cId="216288862" sldId="366"/>
        </pc:sldMkLst>
        <pc:spChg chg="mod">
          <ac:chgData name="Mary Lor" userId="f026b1286fc92ce7" providerId="LiveId" clId="{94370D59-4659-47D3-A83B-D5D3E522CEF3}" dt="2023-10-01T19:23:55.199" v="8409" actId="20577"/>
          <ac:spMkLst>
            <pc:docMk/>
            <pc:sldMk cId="216288862" sldId="366"/>
            <ac:spMk id="7" creationId="{E97E0787-BA57-DB79-2A11-DBD166118997}"/>
          </ac:spMkLst>
        </pc:spChg>
        <pc:graphicFrameChg chg="mod modGraphic">
          <ac:chgData name="Mary Lor" userId="f026b1286fc92ce7" providerId="LiveId" clId="{94370D59-4659-47D3-A83B-D5D3E522CEF3}" dt="2023-10-01T19:17:55.391" v="8370" actId="255"/>
          <ac:graphicFrameMkLst>
            <pc:docMk/>
            <pc:sldMk cId="216288862" sldId="366"/>
            <ac:graphicFrameMk id="2" creationId="{207BE394-A409-ADA6-6ED1-58ADA5F78F15}"/>
          </ac:graphicFrameMkLst>
        </pc:graphicFrameChg>
      </pc:sldChg>
      <pc:sldChg chg="addSp delSp modSp add mod">
        <pc:chgData name="Mary Lor" userId="f026b1286fc92ce7" providerId="LiveId" clId="{94370D59-4659-47D3-A83B-D5D3E522CEF3}" dt="2023-10-01T20:55:51.332" v="11478" actId="207"/>
        <pc:sldMkLst>
          <pc:docMk/>
          <pc:sldMk cId="990731326" sldId="367"/>
        </pc:sldMkLst>
        <pc:spChg chg="mod">
          <ac:chgData name="Mary Lor" userId="f026b1286fc92ce7" providerId="LiveId" clId="{94370D59-4659-47D3-A83B-D5D3E522CEF3}" dt="2023-10-01T20:09:21.197" v="10100" actId="20577"/>
          <ac:spMkLst>
            <pc:docMk/>
            <pc:sldMk cId="990731326" sldId="367"/>
            <ac:spMk id="5" creationId="{2F16C247-33B2-2229-CF35-CAEC4AC05F0D}"/>
          </ac:spMkLst>
        </pc:spChg>
        <pc:spChg chg="mod">
          <ac:chgData name="Mary Lor" userId="f026b1286fc92ce7" providerId="LiveId" clId="{94370D59-4659-47D3-A83B-D5D3E522CEF3}" dt="2023-10-01T20:55:51.332" v="11478" actId="207"/>
          <ac:spMkLst>
            <pc:docMk/>
            <pc:sldMk cId="990731326" sldId="367"/>
            <ac:spMk id="7" creationId="{E97E0787-BA57-DB79-2A11-DBD166118997}"/>
          </ac:spMkLst>
        </pc:spChg>
        <pc:graphicFrameChg chg="del modGraphic">
          <ac:chgData name="Mary Lor" userId="f026b1286fc92ce7" providerId="LiveId" clId="{94370D59-4659-47D3-A83B-D5D3E522CEF3}" dt="2023-10-01T19:59:19.091" v="10098" actId="478"/>
          <ac:graphicFrameMkLst>
            <pc:docMk/>
            <pc:sldMk cId="990731326" sldId="367"/>
            <ac:graphicFrameMk id="2" creationId="{1BDF23B5-90AD-5DE8-77C6-D3A1885D2BF0}"/>
          </ac:graphicFrameMkLst>
        </pc:graphicFrameChg>
        <pc:graphicFrameChg chg="add mod modGraphic">
          <ac:chgData name="Mary Lor" userId="f026b1286fc92ce7" providerId="LiveId" clId="{94370D59-4659-47D3-A83B-D5D3E522CEF3}" dt="2023-10-01T20:53:31.780" v="11407" actId="1076"/>
          <ac:graphicFrameMkLst>
            <pc:docMk/>
            <pc:sldMk cId="990731326" sldId="367"/>
            <ac:graphicFrameMk id="3" creationId="{0DC67F2D-DC70-E5C2-6ADE-7835332C359A}"/>
          </ac:graphicFrameMkLst>
        </pc:graphicFrameChg>
      </pc:sldChg>
      <pc:sldChg chg="add">
        <pc:chgData name="Mary Lor" userId="f026b1286fc92ce7" providerId="LiveId" clId="{94370D59-4659-47D3-A83B-D5D3E522CEF3}" dt="2023-10-01T20:22:40.082" v="10116" actId="2890"/>
        <pc:sldMkLst>
          <pc:docMk/>
          <pc:sldMk cId="2218508968" sldId="368"/>
        </pc:sldMkLst>
      </pc:sldChg>
      <pc:sldChg chg="modSp add mod">
        <pc:chgData name="Mary Lor" userId="f026b1286fc92ce7" providerId="LiveId" clId="{94370D59-4659-47D3-A83B-D5D3E522CEF3}" dt="2023-10-01T20:38:21.398" v="11172" actId="20577"/>
        <pc:sldMkLst>
          <pc:docMk/>
          <pc:sldMk cId="1959723587" sldId="369"/>
        </pc:sldMkLst>
        <pc:spChg chg="mod">
          <ac:chgData name="Mary Lor" userId="f026b1286fc92ce7" providerId="LiveId" clId="{94370D59-4659-47D3-A83B-D5D3E522CEF3}" dt="2023-10-01T20:38:21.398" v="11172" actId="20577"/>
          <ac:spMkLst>
            <pc:docMk/>
            <pc:sldMk cId="1959723587" sldId="369"/>
            <ac:spMk id="7" creationId="{E97E0787-BA57-DB79-2A11-DBD166118997}"/>
          </ac:spMkLst>
        </pc:spChg>
      </pc:sldChg>
      <pc:sldChg chg="new del">
        <pc:chgData name="Mary Lor" userId="f026b1286fc92ce7" providerId="LiveId" clId="{94370D59-4659-47D3-A83B-D5D3E522CEF3}" dt="2023-10-01T20:45:51.956" v="11185" actId="2696"/>
        <pc:sldMkLst>
          <pc:docMk/>
          <pc:sldMk cId="2147039747" sldId="370"/>
        </pc:sldMkLst>
      </pc:sldChg>
      <pc:sldChg chg="addSp modSp add mod">
        <pc:chgData name="Mary Lor" userId="f026b1286fc92ce7" providerId="LiveId" clId="{94370D59-4659-47D3-A83B-D5D3E522CEF3}" dt="2023-10-01T20:49:16.838" v="11199" actId="14100"/>
        <pc:sldMkLst>
          <pc:docMk/>
          <pc:sldMk cId="3372693496" sldId="370"/>
        </pc:sldMkLst>
        <pc:spChg chg="mod">
          <ac:chgData name="Mary Lor" userId="f026b1286fc92ce7" providerId="LiveId" clId="{94370D59-4659-47D3-A83B-D5D3E522CEF3}" dt="2023-10-01T20:46:04.117" v="11188" actId="5793"/>
          <ac:spMkLst>
            <pc:docMk/>
            <pc:sldMk cId="3372693496" sldId="370"/>
            <ac:spMk id="7" creationId="{E97E0787-BA57-DB79-2A11-DBD166118997}"/>
          </ac:spMkLst>
        </pc:spChg>
        <pc:picChg chg="add mod">
          <ac:chgData name="Mary Lor" userId="f026b1286fc92ce7" providerId="LiveId" clId="{94370D59-4659-47D3-A83B-D5D3E522CEF3}" dt="2023-10-01T20:49:16.838" v="11199" actId="14100"/>
          <ac:picMkLst>
            <pc:docMk/>
            <pc:sldMk cId="3372693496" sldId="370"/>
            <ac:picMk id="2" creationId="{D3204D0F-A913-7643-CACD-0C674D2D923B}"/>
          </ac:picMkLst>
        </pc:picChg>
      </pc:sldChg>
      <pc:sldChg chg="addSp delSp modSp add mod">
        <pc:chgData name="Mary Lor" userId="f026b1286fc92ce7" providerId="LiveId" clId="{94370D59-4659-47D3-A83B-D5D3E522CEF3}" dt="2023-10-01T20:46:34.604" v="11196" actId="14100"/>
        <pc:sldMkLst>
          <pc:docMk/>
          <pc:sldMk cId="1528205289" sldId="371"/>
        </pc:sldMkLst>
        <pc:picChg chg="del">
          <ac:chgData name="Mary Lor" userId="f026b1286fc92ce7" providerId="LiveId" clId="{94370D59-4659-47D3-A83B-D5D3E522CEF3}" dt="2023-10-01T20:46:23.684" v="11193" actId="478"/>
          <ac:picMkLst>
            <pc:docMk/>
            <pc:sldMk cId="1528205289" sldId="371"/>
            <ac:picMk id="2" creationId="{D3204D0F-A913-7643-CACD-0C674D2D923B}"/>
          </ac:picMkLst>
        </pc:picChg>
        <pc:picChg chg="add mod">
          <ac:chgData name="Mary Lor" userId="f026b1286fc92ce7" providerId="LiveId" clId="{94370D59-4659-47D3-A83B-D5D3E522CEF3}" dt="2023-10-01T20:46:34.604" v="11196" actId="14100"/>
          <ac:picMkLst>
            <pc:docMk/>
            <pc:sldMk cId="1528205289" sldId="371"/>
            <ac:picMk id="3" creationId="{ABA949A2-840E-3932-DE7C-5D1B60B648EA}"/>
          </ac:picMkLst>
        </pc:picChg>
      </pc:sldChg>
      <pc:sldChg chg="add">
        <pc:chgData name="Mary Lor" userId="f026b1286fc92ce7" providerId="LiveId" clId="{94370D59-4659-47D3-A83B-D5D3E522CEF3}" dt="2023-10-01T20:59:45.032" v="11479" actId="2890"/>
        <pc:sldMkLst>
          <pc:docMk/>
          <pc:sldMk cId="4255141421" sldId="372"/>
        </pc:sldMkLst>
      </pc:sldChg>
      <pc:sldChg chg="delSp modSp add del mod ord">
        <pc:chgData name="Mary Lor" userId="f026b1286fc92ce7" providerId="LiveId" clId="{94370D59-4659-47D3-A83B-D5D3E522CEF3}" dt="2023-10-01T21:09:40.461" v="11863" actId="2696"/>
        <pc:sldMkLst>
          <pc:docMk/>
          <pc:sldMk cId="539399218" sldId="373"/>
        </pc:sldMkLst>
        <pc:spChg chg="mod">
          <ac:chgData name="Mary Lor" userId="f026b1286fc92ce7" providerId="LiveId" clId="{94370D59-4659-47D3-A83B-D5D3E522CEF3}" dt="2023-10-01T21:08:58.752" v="11858" actId="20577"/>
          <ac:spMkLst>
            <pc:docMk/>
            <pc:sldMk cId="539399218" sldId="373"/>
            <ac:spMk id="7" creationId="{E97E0787-BA57-DB79-2A11-DBD166118997}"/>
          </ac:spMkLst>
        </pc:spChg>
        <pc:picChg chg="del">
          <ac:chgData name="Mary Lor" userId="f026b1286fc92ce7" providerId="LiveId" clId="{94370D59-4659-47D3-A83B-D5D3E522CEF3}" dt="2023-10-01T21:04:03.227" v="11486" actId="478"/>
          <ac:picMkLst>
            <pc:docMk/>
            <pc:sldMk cId="539399218" sldId="373"/>
            <ac:picMk id="3" creationId="{ABA949A2-840E-3932-DE7C-5D1B60B648EA}"/>
          </ac:picMkLst>
        </pc:picChg>
      </pc:sldChg>
      <pc:sldChg chg="modSp add mod">
        <pc:chgData name="Mary Lor" userId="f026b1286fc92ce7" providerId="LiveId" clId="{94370D59-4659-47D3-A83B-D5D3E522CEF3}" dt="2023-10-01T21:22:12.664" v="12265" actId="20577"/>
        <pc:sldMkLst>
          <pc:docMk/>
          <pc:sldMk cId="1483268979" sldId="374"/>
        </pc:sldMkLst>
        <pc:spChg chg="mod">
          <ac:chgData name="Mary Lor" userId="f026b1286fc92ce7" providerId="LiveId" clId="{94370D59-4659-47D3-A83B-D5D3E522CEF3}" dt="2023-10-01T21:22:12.664" v="12265" actId="20577"/>
          <ac:spMkLst>
            <pc:docMk/>
            <pc:sldMk cId="1483268979" sldId="374"/>
            <ac:spMk id="7" creationId="{E97E0787-BA57-DB79-2A11-DBD166118997}"/>
          </ac:spMkLst>
        </pc:spChg>
      </pc:sldChg>
      <pc:sldChg chg="modSp add del mod">
        <pc:chgData name="Mary Lor" userId="f026b1286fc92ce7" providerId="LiveId" clId="{94370D59-4659-47D3-A83B-D5D3E522CEF3}" dt="2023-10-01T21:08:43.818" v="11853" actId="2696"/>
        <pc:sldMkLst>
          <pc:docMk/>
          <pc:sldMk cId="2857424580" sldId="374"/>
        </pc:sldMkLst>
        <pc:spChg chg="mod">
          <ac:chgData name="Mary Lor" userId="f026b1286fc92ce7" providerId="LiveId" clId="{94370D59-4659-47D3-A83B-D5D3E522CEF3}" dt="2023-10-01T21:08:28.601" v="11848" actId="21"/>
          <ac:spMkLst>
            <pc:docMk/>
            <pc:sldMk cId="2857424580" sldId="374"/>
            <ac:spMk id="7" creationId="{E97E0787-BA57-DB79-2A11-DBD166118997}"/>
          </ac:spMkLst>
        </pc:spChg>
      </pc:sldChg>
      <pc:sldChg chg="modSp add del mod">
        <pc:chgData name="Mary Lor" userId="f026b1286fc92ce7" providerId="LiveId" clId="{94370D59-4659-47D3-A83B-D5D3E522CEF3}" dt="2023-10-01T21:09:02.823" v="11859" actId="2696"/>
        <pc:sldMkLst>
          <pc:docMk/>
          <pc:sldMk cId="3717434453" sldId="375"/>
        </pc:sldMkLst>
        <pc:spChg chg="mod">
          <ac:chgData name="Mary Lor" userId="f026b1286fc92ce7" providerId="LiveId" clId="{94370D59-4659-47D3-A83B-D5D3E522CEF3}" dt="2023-10-01T21:08:51.367" v="11854" actId="21"/>
          <ac:spMkLst>
            <pc:docMk/>
            <pc:sldMk cId="3717434453" sldId="375"/>
            <ac:spMk id="7" creationId="{E97E0787-BA57-DB79-2A11-DBD1661189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41912AE1-018C-429F-A5C1-A3524ED22D6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221D2511-BE14-40CA-96CA-6FEB154D0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 STAFF VACANCIES: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Speech Language Pathologist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Ed. Specialist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Instructional Aide</a:t>
            </a:r>
          </a:p>
          <a:p>
            <a:pPr algn="l">
              <a:buFont typeface="+mj-lt"/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Support Staff Vacancies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Nurse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 STAFF VACANCIES: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Speech Language Pathologist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Ed. Specialist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Instructional Aide</a:t>
            </a:r>
          </a:p>
          <a:p>
            <a:pPr algn="l">
              <a:buFont typeface="+mj-lt"/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Support Staff Vacancies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Nurse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 STAFF VACANCIES: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Speech Language Pathologist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Ed. Specialist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Instructional Aide</a:t>
            </a:r>
          </a:p>
          <a:p>
            <a:pPr algn="l">
              <a:buFont typeface="+mj-lt"/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Support Staff Vacancies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Nurse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 STAFF VACANCIES: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Speech Language Pathologist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Ed. Specialist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Instructional Aide</a:t>
            </a:r>
          </a:p>
          <a:p>
            <a:pPr algn="l">
              <a:buFont typeface="+mj-lt"/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Support Staff Vacancies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Nurse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 STAFF VACANCIES: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Speech Language Pathologist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Ed. Specialist</a:t>
            </a: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en-US" sz="18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SpEd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Instructional Aide</a:t>
            </a:r>
          </a:p>
          <a:p>
            <a:pPr algn="l">
              <a:buFont typeface="+mj-lt"/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+mj-lt"/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Support Staff Vacancies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Nurse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Yard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2511-BE14-40CA-96CA-6FEB154D0F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3FD-949D-44C6-87F5-DA9F602687AC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311293"/>
            <a:ext cx="7543800" cy="365125"/>
          </a:xfrm>
        </p:spPr>
        <p:txBody>
          <a:bodyPr/>
          <a:lstStyle/>
          <a:p>
            <a:r>
              <a:rPr lang="en-US" dirty="0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314E-C2FC-4CCE-8958-5FF1EBE053FF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ED97-3F42-45CC-81A3-94595CA8DEC3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4EC6-9C07-48AB-BAF6-C037EC24E7C4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F66B-6DF4-4A4B-866C-CE9E73164338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96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A327-2E8D-4EC0-BB66-D9A15A84A784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624B-3DCD-4767-9BB6-F105DF2EF14B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63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65F1-F7D1-447A-B9CF-31B21945A942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AF-E853-47E2-9B07-04B1F584D088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44E6-82A8-4B49-AFB6-A3FEA0E1A81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9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E800-41FA-4C3F-920A-60D0CD4FF1B2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683A-4672-4AA5-9D55-1B274A01D47F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8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CDA-199E-4625-A97E-3B1402AD04E8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637A92-9F93-4616-AB36-3430C2B3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39" y="4894510"/>
            <a:ext cx="2824576" cy="1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2F82-E6CD-4566-A1DB-F9F99CB756AD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2D3-9523-4277-A27C-27181171BB37}" type="datetime1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5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37BF-9BFB-4865-974C-AE6090655316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8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AC6E-72E3-4494-A863-F6A4B834E55B}" type="datetime1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72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DC18-40DD-4ABA-83A8-05163D251E54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484B-E9F1-42F2-AB18-A518A929CE22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2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586-08C7-498B-B336-84403D665F8E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3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3050-6DB7-4245-A3EA-E51FCDFF3B81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4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C4CC-66FC-4882-9026-81BB641E7C25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6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34E6-DB4E-4104-BCD3-597AA1DC761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77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DF64-FBC8-42F6-85C0-14BCC5365BF2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41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568B-FE71-42EA-AFD8-FCC3DA8FF448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850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6746-FCFF-4312-8178-CA70EA65DD82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6ECF-CD48-4C56-9111-F0E058E03BF7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67DD-8A1B-4554-A898-0109D2F8319D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435178" cy="365125"/>
          </a:xfrm>
        </p:spPr>
        <p:txBody>
          <a:bodyPr/>
          <a:lstStyle/>
          <a:p>
            <a:fld id="{EC4E0645-BD4F-42EC-A9B5-EEA95E456D90}" type="datetime1">
              <a:rPr lang="en-US" smtClean="0"/>
              <a:pPr/>
              <a:t>9/29/2023</a:t>
            </a:fld>
            <a:r>
              <a:rPr lang="en-US" dirty="0"/>
              <a:t>, Superintendent Lee Yang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6" y="233027"/>
            <a:ext cx="2378395" cy="18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528-A79C-410B-993C-9FB2CFF80E3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01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8F49-9036-4035-9372-C10E237EB50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07463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BA49-4449-4A90-AFEE-0A777D61CF6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606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4751-5FB8-4DA8-93D0-40FB67DBE81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0978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080F-6EFC-4049-9600-BF1F7F1FAC67}" type="datetime1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3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E17E-FF2F-4325-93EE-FD843CF7396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0808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BDBB-1E8B-467C-98FD-6778B9435F1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4840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9C830C-6863-4B29-97CD-09CE41FB7962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4193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ED45-B650-4FA1-B5FB-9ABDBD08159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8547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8CCB-0AE9-46DF-9B23-042FFE18F7C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7869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FFB7-3474-4577-8123-C5BC1509732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Urban Charter Schools Collective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313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F3FE-2929-4E6F-91F3-094F6BACA184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3146-612B-4BD5-A992-685AC76DB950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636-D6E5-44A7-9B7C-D6CF9A7D960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637A92-9F93-4616-AB36-3430C2B3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53" y="4998225"/>
            <a:ext cx="2824576" cy="1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7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4F3D-B681-4A2C-9ACA-D887BC587114}" type="datetime1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8C80-AAAC-4E01-9D3E-6775780BBEC8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24100" y="6172200"/>
            <a:ext cx="7543800" cy="365125"/>
          </a:xfrm>
        </p:spPr>
        <p:txBody>
          <a:bodyPr/>
          <a:lstStyle/>
          <a:p>
            <a:r>
              <a:rPr lang="en-US"/>
              <a:t>“Developing Lifelong Scholars and LIFESKILLED Leaders.”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702D-B6E8-4E89-9458-61BD80A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2315" y="50323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D4EEE4-C75C-4392-853F-73688E851FFF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4100" y="628188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“Developing Lifelong Scholars and LIFESKILLED Leaders.”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841" y="96308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DE702D-B6E8-4E89-9458-61BD80A571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9CC90-A67C-4483-AC90-65EAF76B499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12" y="4986484"/>
            <a:ext cx="2881570" cy="18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7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96" r:id="rId2"/>
    <p:sldLayoutId id="2147483695" r:id="rId3"/>
    <p:sldLayoutId id="2147483665" r:id="rId4"/>
    <p:sldLayoutId id="2147483664" r:id="rId5"/>
    <p:sldLayoutId id="2147483666" r:id="rId6"/>
    <p:sldLayoutId id="2147483661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2315" y="50323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DD51C2-399F-43DB-A997-08518D49D6D9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9512" y="618066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“Developing Lifelong Scholars and LIFESKILLED Leaders.”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841" y="96308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DE702D-B6E8-4E89-9458-61BD80A571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9CC90-A67C-4483-AC90-65EAF76B499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12" y="4986484"/>
            <a:ext cx="2881570" cy="18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2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67558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Urban Charter Schools Collective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D97D49-ADCC-4267-B223-02F3592BBD2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Urban Charter Schools Collective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920" y="636740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ED2D4B-7158-476E-A6A9-FAF5547F8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39" y="100171"/>
            <a:ext cx="2189341" cy="16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9cbwohc4bzx6tztbpwxwl/BSM-Leeseng-Thao-PE-2022-23-T2.xlsx?dl=0&amp;rlkey=chmp3uo94xroyetbxun1as3yk&amp;skip_browser_check=1#gid=26999699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u4ohpj0ccsqr0u8ttsokh/Dance-BSM-22-23.xlsx?dl=0&amp;rlkey=naz2l0rzq0lni9yax3ywz81lg&amp;skip_browser_check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ewg1tnfjx0nrngqg1zny5/BSM-Revised-2022-2023-copy.xlsx?dl=0&amp;rlkey=w063s6k6p9ie88mrh8a8fkars&amp;skip_browser_check=1#gid=51803920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0yjcjyg5ilmwxcsscgddq/Master-Calendar-Export-2023-24.xlsx?dl=0&amp;rlkey=rml1mowmdkh7726xxa9mpu4bc&amp;skip_browser_check=1#gid=115259387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EF50-812E-403B-B14F-EDC2B948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4" y="1564961"/>
            <a:ext cx="10789332" cy="1761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Yav pem suab academy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Report to academy council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Tuesday, October 3,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7165E-9954-4DAD-8484-C5A683F1E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3794439"/>
            <a:ext cx="8534400" cy="14986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/>
              <a:t>Presented by:</a:t>
            </a:r>
          </a:p>
          <a:p>
            <a:pPr algn="ctr"/>
            <a:r>
              <a:rPr lang="en-US" dirty="0"/>
              <a:t>Mary Lor, M.A. </a:t>
            </a:r>
          </a:p>
          <a:p>
            <a:pPr algn="ctr"/>
            <a:r>
              <a:rPr lang="en-US" dirty="0"/>
              <a:t>Assistant Principal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C2D3-2AAD-4CD8-AF7E-BC270782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202435"/>
            <a:ext cx="7543800" cy="365125"/>
          </a:xfrm>
        </p:spPr>
        <p:txBody>
          <a:bodyPr/>
          <a:lstStyle/>
          <a:p>
            <a:r>
              <a:rPr lang="en-US" dirty="0"/>
              <a:t>“Developing Lifelong Scholars and LIFESKILLED Leaders.”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87031-9F04-4162-9E14-A5937BA0A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" y="4688860"/>
            <a:ext cx="2378395" cy="18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Staffing, Teaching and Learning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Mid-Trimester 1 Progress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Week of September 25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Scholars who are not meeting grade level standards will be issued a Mid-Trimester Progress Report (Total of 175, 14 edits)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Grades TK – 2 has 52 total progress reports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Grades 3-6 has 109 total progress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Grading Scale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YPSA Grading Policy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YPSA Grading Scale Presented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Concerns and Potential Outcomes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Staffing, Teaching and Learning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HET Reboot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Administrative Walk Throughs and Observations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Uncluttered classroom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Morning procedures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Agenda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Town Hall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Movement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Australia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Walkthrough Data Tracking 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Professional Development Schedule &amp;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Statewide Testing – ELPAC Interim, NWEA (Fall), CAASPP Interim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6C76C-763B-F01E-4658-2F745F77C5E2}"/>
              </a:ext>
            </a:extLst>
          </p:cNvPr>
          <p:cNvSpPr txBox="1"/>
          <p:nvPr/>
        </p:nvSpPr>
        <p:spPr>
          <a:xfrm>
            <a:off x="4271283" y="2894736"/>
            <a:ext cx="61028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Soft Music Background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Lighting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Written Procedures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Collaborative Learning Club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Parent/Teacher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4032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Staffing, Teaching and Learning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C71E8-8866-7EC4-05D8-21B45A46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87" y="2023279"/>
            <a:ext cx="8097624" cy="46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Staffing, Teaching and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Study Trips – Being There vs. Being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YPSA Mentorship &amp; Onsite Observations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4 mentors – Intern eligible mentees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 master teachers – Local College Student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    (25 total hours </a:t>
            </a:r>
            <a:r>
              <a:rPr lang="en-US" sz="2000">
                <a:solidFill>
                  <a:schemeClr val="bg1"/>
                </a:solidFill>
              </a:rPr>
              <a:t>of total observation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A330A-97CD-7494-83B0-6DE761A7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297" y="2457889"/>
            <a:ext cx="5394474" cy="22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0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639093" y="1602694"/>
            <a:ext cx="10009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7.1.6 	Review School Attendance Data on SART/SARB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Teachers take attendance by 9:30am daily. Automated message is sent home to parents of scholars who are absent for the day no later than 12:30pm. Teachers communicate with family to check in on the scholar’s well-being and to share any information on loss of learning opportunities and discuss how the learning can be made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Attendance clerk will follow up. After 3 failed attempts, school administrator or designee conducts a home visit to do a wellness check and secure a completed absence verification form if it had not been completed by front office or teachers.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4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639093" y="1602694"/>
            <a:ext cx="10009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7.1.6 	Review School Attendance Data on SART/SARB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School Attendance Review Team, (SART) letters are sent to parents of students with three or more unexcused absences.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School Attendance Review Board (SARB) begins on the sixth unexcused absence at the board level for the appropriate action to address the student’s truancy.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2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7.1.6 	Review School Attendance Data on SART/SARB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A02C4-B7A7-FB3A-89ED-A7B98AE2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05" y="2039469"/>
            <a:ext cx="10764788" cy="46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7.1.7 	Teacher Created Assessment Data and Next Steps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Assignments are logged onto PowerSchool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Teacher created data 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Standards/Testing Format Aligned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Daily Collaboration  (3:00pm – 5:00pm)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Collaborative Inquiry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Data Collaborative Inquiry Expectations and Norms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B06D6-461B-5BBF-E9B2-A4D314BF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4" y="4267141"/>
            <a:ext cx="8684332" cy="22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7.1.7 	Teacher Created Assessment Data and Next Steps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1A4B5-51BD-A966-D946-5AE5D82F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62" y="2166200"/>
            <a:ext cx="7002170" cy="45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3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7.1.8  	Movement (Dance, Taekwondo, &amp; PE) Instructional Program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Daily Schedule   (MW or </a:t>
            </a:r>
            <a:r>
              <a:rPr lang="en-US" sz="2000" dirty="0" err="1">
                <a:solidFill>
                  <a:schemeClr val="bg1"/>
                </a:solidFill>
              </a:rPr>
              <a:t>TTh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Program resets each trimester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05304E-6148-2100-589A-923CE398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19418"/>
              </p:ext>
            </p:extLst>
          </p:nvPr>
        </p:nvGraphicFramePr>
        <p:xfrm>
          <a:off x="1143426" y="3055243"/>
          <a:ext cx="842477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04">
                  <a:extLst>
                    <a:ext uri="{9D8B030D-6E8A-4147-A177-3AD203B41FA5}">
                      <a16:colId xmlns:a16="http://schemas.microsoft.com/office/drawing/2014/main" val="2183227946"/>
                    </a:ext>
                  </a:extLst>
                </a:gridCol>
                <a:gridCol w="1186338">
                  <a:extLst>
                    <a:ext uri="{9D8B030D-6E8A-4147-A177-3AD203B41FA5}">
                      <a16:colId xmlns:a16="http://schemas.microsoft.com/office/drawing/2014/main" val="3059837633"/>
                    </a:ext>
                  </a:extLst>
                </a:gridCol>
                <a:gridCol w="3393650">
                  <a:extLst>
                    <a:ext uri="{9D8B030D-6E8A-4147-A177-3AD203B41FA5}">
                      <a16:colId xmlns:a16="http://schemas.microsoft.com/office/drawing/2014/main" val="575557961"/>
                    </a:ext>
                  </a:extLst>
                </a:gridCol>
                <a:gridCol w="2422686">
                  <a:extLst>
                    <a:ext uri="{9D8B030D-6E8A-4147-A177-3AD203B41FA5}">
                      <a16:colId xmlns:a16="http://schemas.microsoft.com/office/drawing/2014/main" val="2504169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 of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8:00 a.m. – 9:00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2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9:00 a.m. – 10:00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2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10:15 a.m. – 11:15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8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11:15 a.m. – 12:15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83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1:00 p.m. -2:00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1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Session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2:00 p.m. – 3:00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A702B-F5C4-7825-8328-3438C57B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ABC4C-3039-733D-2258-1992C7E6802C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BFC56-491C-BA4D-9950-2A7B58903F57}"/>
              </a:ext>
            </a:extLst>
          </p:cNvPr>
          <p:cNvSpPr txBox="1"/>
          <p:nvPr/>
        </p:nvSpPr>
        <p:spPr>
          <a:xfrm>
            <a:off x="1387098" y="1725500"/>
            <a:ext cx="9965846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 Review Academy Council Duties and Responsibilities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B9471-FB35-7BC8-0A2A-9228E406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84" y="2228714"/>
            <a:ext cx="7656436" cy="35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7.1.8  	Movement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Education Instructional Program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BE394-A409-ADA6-6ED1-58ADA5F78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9166"/>
              </p:ext>
            </p:extLst>
          </p:nvPr>
        </p:nvGraphicFramePr>
        <p:xfrm>
          <a:off x="26351" y="2498033"/>
          <a:ext cx="11804290" cy="420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858">
                  <a:extLst>
                    <a:ext uri="{9D8B030D-6E8A-4147-A177-3AD203B41FA5}">
                      <a16:colId xmlns:a16="http://schemas.microsoft.com/office/drawing/2014/main" val="3813604272"/>
                    </a:ext>
                  </a:extLst>
                </a:gridCol>
                <a:gridCol w="2360858">
                  <a:extLst>
                    <a:ext uri="{9D8B030D-6E8A-4147-A177-3AD203B41FA5}">
                      <a16:colId xmlns:a16="http://schemas.microsoft.com/office/drawing/2014/main" val="3221029412"/>
                    </a:ext>
                  </a:extLst>
                </a:gridCol>
                <a:gridCol w="2360858">
                  <a:extLst>
                    <a:ext uri="{9D8B030D-6E8A-4147-A177-3AD203B41FA5}">
                      <a16:colId xmlns:a16="http://schemas.microsoft.com/office/drawing/2014/main" val="2324770532"/>
                    </a:ext>
                  </a:extLst>
                </a:gridCol>
                <a:gridCol w="2360858">
                  <a:extLst>
                    <a:ext uri="{9D8B030D-6E8A-4147-A177-3AD203B41FA5}">
                      <a16:colId xmlns:a16="http://schemas.microsoft.com/office/drawing/2014/main" val="2964118168"/>
                    </a:ext>
                  </a:extLst>
                </a:gridCol>
                <a:gridCol w="2360858">
                  <a:extLst>
                    <a:ext uri="{9D8B030D-6E8A-4147-A177-3AD203B41FA5}">
                      <a16:colId xmlns:a16="http://schemas.microsoft.com/office/drawing/2014/main" val="3034428906"/>
                    </a:ext>
                  </a:extLst>
                </a:gridCol>
              </a:tblGrid>
              <a:tr h="67804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27254"/>
                  </a:ext>
                </a:extLst>
              </a:tr>
              <a:tr h="11353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Components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Awareness of Personal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Strengthening of Muscles will prevent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Body components and willful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Identify &amp; demonstrate the attributes in a Physical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98710"/>
                  </a:ext>
                </a:extLst>
              </a:tr>
              <a:tr h="23355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Standards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(Total of 300)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Students demonstrate the motor skills and movement patterns needed to perform a variety of physical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Students assess and maintain a level of physical fitness to improve health and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Students demonstrate knowledge of physical fitness concepts, principles, and strategies to improve health and performance.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Students demonstrate and utilize knowledge of psychological and sociological concepts, principles, and strategies that apply to the learning and performance of physical activity.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9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7.1.8  	Movement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Dance Instructional Program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BE394-A409-ADA6-6ED1-58ADA5F78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68751"/>
              </p:ext>
            </p:extLst>
          </p:nvPr>
        </p:nvGraphicFramePr>
        <p:xfrm>
          <a:off x="26351" y="2498033"/>
          <a:ext cx="11930404" cy="41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62">
                  <a:extLst>
                    <a:ext uri="{9D8B030D-6E8A-4147-A177-3AD203B41FA5}">
                      <a16:colId xmlns:a16="http://schemas.microsoft.com/office/drawing/2014/main" val="3813604272"/>
                    </a:ext>
                  </a:extLst>
                </a:gridCol>
                <a:gridCol w="1680162">
                  <a:extLst>
                    <a:ext uri="{9D8B030D-6E8A-4147-A177-3AD203B41FA5}">
                      <a16:colId xmlns:a16="http://schemas.microsoft.com/office/drawing/2014/main" val="3221029412"/>
                    </a:ext>
                  </a:extLst>
                </a:gridCol>
                <a:gridCol w="1680162">
                  <a:extLst>
                    <a:ext uri="{9D8B030D-6E8A-4147-A177-3AD203B41FA5}">
                      <a16:colId xmlns:a16="http://schemas.microsoft.com/office/drawing/2014/main" val="2324770532"/>
                    </a:ext>
                  </a:extLst>
                </a:gridCol>
                <a:gridCol w="1680162">
                  <a:extLst>
                    <a:ext uri="{9D8B030D-6E8A-4147-A177-3AD203B41FA5}">
                      <a16:colId xmlns:a16="http://schemas.microsoft.com/office/drawing/2014/main" val="2964118168"/>
                    </a:ext>
                  </a:extLst>
                </a:gridCol>
                <a:gridCol w="1680162">
                  <a:extLst>
                    <a:ext uri="{9D8B030D-6E8A-4147-A177-3AD203B41FA5}">
                      <a16:colId xmlns:a16="http://schemas.microsoft.com/office/drawing/2014/main" val="3034428906"/>
                    </a:ext>
                  </a:extLst>
                </a:gridCol>
                <a:gridCol w="1680162">
                  <a:extLst>
                    <a:ext uri="{9D8B030D-6E8A-4147-A177-3AD203B41FA5}">
                      <a16:colId xmlns:a16="http://schemas.microsoft.com/office/drawing/2014/main" val="3438355135"/>
                    </a:ext>
                  </a:extLst>
                </a:gridCol>
                <a:gridCol w="1849432">
                  <a:extLst>
                    <a:ext uri="{9D8B030D-6E8A-4147-A177-3AD203B41FA5}">
                      <a16:colId xmlns:a16="http://schemas.microsoft.com/office/drawing/2014/main" val="3621001294"/>
                    </a:ext>
                  </a:extLst>
                </a:gridCol>
              </a:tblGrid>
              <a:tr h="62384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27254"/>
                  </a:ext>
                </a:extLst>
              </a:tr>
              <a:tr h="8733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Components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&amp;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98710"/>
                  </a:ext>
                </a:extLst>
              </a:tr>
              <a:tr h="69485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Key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Tempo &amp; Rhythmic Patterns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Freezing from a fast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 moves and freezes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Jerking or Twitching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Practice and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Culminating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6524"/>
                  </a:ext>
                </a:extLst>
              </a:tr>
              <a:tr h="15749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Standards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(183 Total)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Up-lock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Down-lock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Wrist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Uncle Sam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Tom &amp; Jerry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Flicks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Pacing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Leo Walk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Scooby Doo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Which-a-way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Top Rock Two Step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Indian Step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Coffee Grinder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Fresno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Tracing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Wave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Move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Sadness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Happy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Instruments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Lyrics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Song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Theme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Group Identification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3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7.1.8  	Movement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Taekwondo Instructional Program  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BE394-A409-ADA6-6ED1-58ADA5F78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97951"/>
              </p:ext>
            </p:extLst>
          </p:nvPr>
        </p:nvGraphicFramePr>
        <p:xfrm>
          <a:off x="26351" y="2498035"/>
          <a:ext cx="11930404" cy="431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81">
                  <a:extLst>
                    <a:ext uri="{9D8B030D-6E8A-4147-A177-3AD203B41FA5}">
                      <a16:colId xmlns:a16="http://schemas.microsoft.com/office/drawing/2014/main" val="3813604272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3221029412"/>
                    </a:ext>
                  </a:extLst>
                </a:gridCol>
                <a:gridCol w="1739245">
                  <a:extLst>
                    <a:ext uri="{9D8B030D-6E8A-4147-A177-3AD203B41FA5}">
                      <a16:colId xmlns:a16="http://schemas.microsoft.com/office/drawing/2014/main" val="2324770532"/>
                    </a:ext>
                  </a:extLst>
                </a:gridCol>
                <a:gridCol w="1748673">
                  <a:extLst>
                    <a:ext uri="{9D8B030D-6E8A-4147-A177-3AD203B41FA5}">
                      <a16:colId xmlns:a16="http://schemas.microsoft.com/office/drawing/2014/main" val="2964118168"/>
                    </a:ext>
                  </a:extLst>
                </a:gridCol>
                <a:gridCol w="1729818">
                  <a:extLst>
                    <a:ext uri="{9D8B030D-6E8A-4147-A177-3AD203B41FA5}">
                      <a16:colId xmlns:a16="http://schemas.microsoft.com/office/drawing/2014/main" val="3034428906"/>
                    </a:ext>
                  </a:extLst>
                </a:gridCol>
                <a:gridCol w="1842940">
                  <a:extLst>
                    <a:ext uri="{9D8B030D-6E8A-4147-A177-3AD203B41FA5}">
                      <a16:colId xmlns:a16="http://schemas.microsoft.com/office/drawing/2014/main" val="3438355135"/>
                    </a:ext>
                  </a:extLst>
                </a:gridCol>
                <a:gridCol w="1893642">
                  <a:extLst>
                    <a:ext uri="{9D8B030D-6E8A-4147-A177-3AD203B41FA5}">
                      <a16:colId xmlns:a16="http://schemas.microsoft.com/office/drawing/2014/main" val="3621001294"/>
                    </a:ext>
                  </a:extLst>
                </a:gridCol>
              </a:tblGrid>
              <a:tr h="44443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Orange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Yellow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Camo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Purple Belt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27254"/>
                  </a:ext>
                </a:extLst>
              </a:tr>
              <a:tr h="92605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Board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Break Requirements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Back fist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Knife Hand Strike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Jump front kick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Step Reverse side Kick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Reverse side kick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Ridge hand strike, round kick (face level)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Knife hand strike, #1 jump side kick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93089"/>
                  </a:ext>
                </a:extLst>
              </a:tr>
              <a:tr h="10944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Key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Basics,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Songahm</a:t>
                      </a:r>
                      <a:r>
                        <a:rPr lang="en-US" sz="1400" dirty="0"/>
                        <a:t> 1 Form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One-step Sparring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Songahm</a:t>
                      </a:r>
                      <a:r>
                        <a:rPr lang="en-US" sz="1400" dirty="0"/>
                        <a:t> 2 Basics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Songahm</a:t>
                      </a:r>
                      <a:r>
                        <a:rPr lang="en-US" sz="1400" dirty="0"/>
                        <a:t>  2 Form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One-step Sparring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3 Basics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3 Form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One-step Sparring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4 Basics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4 Form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Sparring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5 Basics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Songham</a:t>
                      </a:r>
                      <a:r>
                        <a:rPr lang="en-US" sz="1400" dirty="0"/>
                        <a:t> 5 Form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Sparring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 Wha 1 Basics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 Wha 1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6524"/>
                  </a:ext>
                </a:extLst>
              </a:tr>
              <a:tr h="1122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(287 Total)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1 thru 37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37 Standard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38 thru 80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42 Standard Objectives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81 thru 129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49 Standard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130 thru 184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55 Standard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185 thru 237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53 Standard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Standard 238 thru 287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50 Standard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7.1.9 	Expectations for Parent Teacher Conferences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Parent Teacher Conferences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Purpose: </a:t>
            </a:r>
            <a:r>
              <a:rPr lang="en-US" sz="2000" dirty="0">
                <a:solidFill>
                  <a:schemeClr val="bg1"/>
                </a:solidFill>
              </a:rPr>
              <a:t>A meeting between the Teacher, Parent, and </a:t>
            </a:r>
            <a:r>
              <a:rPr lang="en-US" sz="2000" dirty="0" err="1">
                <a:solidFill>
                  <a:schemeClr val="bg1"/>
                </a:solidFill>
              </a:rPr>
              <a:t>Scolar</a:t>
            </a:r>
            <a:r>
              <a:rPr lang="en-US" sz="2000" dirty="0">
                <a:solidFill>
                  <a:schemeClr val="bg1"/>
                </a:solidFill>
              </a:rPr>
              <a:t> to discuss the scholar’s progress at school, what he or she is learning, how he or she is doing, and the supports or intervention in place.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DF23B5-90AD-5DE8-77C6-D3A1885D2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79886"/>
              </p:ext>
            </p:extLst>
          </p:nvPr>
        </p:nvGraphicFramePr>
        <p:xfrm>
          <a:off x="423421" y="3656227"/>
          <a:ext cx="11345158" cy="299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457">
                  <a:extLst>
                    <a:ext uri="{9D8B030D-6E8A-4147-A177-3AD203B41FA5}">
                      <a16:colId xmlns:a16="http://schemas.microsoft.com/office/drawing/2014/main" val="1326194977"/>
                    </a:ext>
                  </a:extLst>
                </a:gridCol>
                <a:gridCol w="4214474">
                  <a:extLst>
                    <a:ext uri="{9D8B030D-6E8A-4147-A177-3AD203B41FA5}">
                      <a16:colId xmlns:a16="http://schemas.microsoft.com/office/drawing/2014/main" val="3834533937"/>
                    </a:ext>
                  </a:extLst>
                </a:gridCol>
                <a:gridCol w="3176227">
                  <a:extLst>
                    <a:ext uri="{9D8B030D-6E8A-4147-A177-3AD203B41FA5}">
                      <a16:colId xmlns:a16="http://schemas.microsoft.com/office/drawing/2014/main" val="1080178433"/>
                    </a:ext>
                  </a:extLst>
                </a:gridCol>
              </a:tblGrid>
              <a:tr h="4766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Before the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During the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After the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7173"/>
                  </a:ext>
                </a:extLst>
              </a:tr>
              <a:tr h="251409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Know your scholar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Know your curriculum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Know your parents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Know what strategies can help the scholar to make improvements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Know why and how those strategies can be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Share the standards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Share current progress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Share goals (short and long term)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Share work samples &amp; rubrics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Answer questions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Sign &amp; Date report cards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Provide a copy of the report card to the parent/guardian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Send home a thank you letter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Contact missed appointments to reschedule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Keep an open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8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0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7.1.10 	Review and Provide Update LCAP Priorities</a:t>
            </a:r>
          </a:p>
          <a:p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LCAP Priority Log 23-24</a:t>
            </a:r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Six Goals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Highly qualified teachers 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(ILP, HET Strategies, and Subject Content)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Safe and well-maintained facilities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Adequate resources to support staff for completion of duties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Scholar access to standards-aligned materials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Increased scholar achievement (</a:t>
            </a:r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Teacher Created </a:t>
            </a:r>
          </a:p>
          <a:p>
            <a:pPr lvl="3"/>
            <a:r>
              <a:rPr lang="en-US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    Assessments, Reading Fluency)</a:t>
            </a:r>
          </a:p>
          <a:p>
            <a:pPr lvl="3"/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6.  Increase Scholar Attendance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C67F2D-DC70-E5C2-6ADE-7835332C3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3813"/>
              </p:ext>
            </p:extLst>
          </p:nvPr>
        </p:nvGraphicFramePr>
        <p:xfrm>
          <a:off x="1247121" y="2654222"/>
          <a:ext cx="8127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733285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118075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37951850"/>
                    </a:ext>
                  </a:extLst>
                </a:gridCol>
              </a:tblGrid>
              <a:tr h="3202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 Completion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Date Achievement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27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73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7.1.10 	Review and Provide Update LCAP Priorities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204D0F-A913-7643-CACD-0C674D2D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26" y="2099070"/>
            <a:ext cx="7518339" cy="466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69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7.1.10 	Review and Provide Update LCAP Priorities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949A2-840E-3932-DE7C-5D1B60B6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22" y="2025810"/>
            <a:ext cx="7543800" cy="471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205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7.1.11 	Present the 45 Day Budget Update – CFO/CBO Megan Lao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</a:rPr>
              <a:t>7.1.12 	Present &amp; Adopt the Annual Programmatic Audit Report  - Due to SCUSD  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10/25 – CFO/CBO Megan Lao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Change in Reporting </a:t>
            </a:r>
            <a:r>
              <a:rPr lang="en-US" sz="2000">
                <a:solidFill>
                  <a:schemeClr val="bg1"/>
                </a:solidFill>
              </a:rPr>
              <a:t>Requirements timeline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7.1.13 	Adopt the CA Dashboard – Due to CDE 9/30 – CFO/CBO Megan Lao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Completed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Submitted on 9/20/22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Confirmed on 9/22/22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76246CE-B692-4F7D-9C8C-449F962A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“Developing Lifelong Scholars and LIFESKILLED Leaders.”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9CCE77-CF71-3579-4C57-216EF28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13" y="2043705"/>
            <a:ext cx="9679574" cy="13852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641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A702B-F5C4-7825-8328-3438C57B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ABC4C-3039-733D-2258-1992C7E6802C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BFC56-491C-BA4D-9950-2A7B58903F57}"/>
              </a:ext>
            </a:extLst>
          </p:cNvPr>
          <p:cNvSpPr txBox="1"/>
          <p:nvPr/>
        </p:nvSpPr>
        <p:spPr>
          <a:xfrm>
            <a:off x="1387098" y="1725500"/>
            <a:ext cx="9965846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7.1.1 Review Academy Council Duties and Responsibilities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18B27-1CEB-0BAD-0E36-49B3B4F5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98" y="2228714"/>
            <a:ext cx="8097118" cy="33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A702B-F5C4-7825-8328-3438C57B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ABC4C-3039-733D-2258-1992C7E6802C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BFC56-491C-BA4D-9950-2A7B58903F57}"/>
              </a:ext>
            </a:extLst>
          </p:cNvPr>
          <p:cNvSpPr txBox="1"/>
          <p:nvPr/>
        </p:nvSpPr>
        <p:spPr>
          <a:xfrm>
            <a:off x="1349391" y="1602694"/>
            <a:ext cx="9965846" cy="162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7.1.2 Present Tiger Society Updates – AP Yang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7.1.3 Report out on ELAC Meeting – AP Yang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7.1.4 Review of EL Reclassification Process and Timeline – AP Yang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7.1.2 	2023-24 Enrollment &amp; Attendance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39337-62CD-0E24-0FD8-60FF273B0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85" y="2074592"/>
            <a:ext cx="8772677" cy="30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2023-24 Enrollment &amp; Attendance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6395EE6-9B5A-DB45-FD1C-9A796193C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99256"/>
              </p:ext>
            </p:extLst>
          </p:nvPr>
        </p:nvGraphicFramePr>
        <p:xfrm>
          <a:off x="1884526" y="2085959"/>
          <a:ext cx="763502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975">
                  <a:extLst>
                    <a:ext uri="{9D8B030D-6E8A-4147-A177-3AD203B41FA5}">
                      <a16:colId xmlns:a16="http://schemas.microsoft.com/office/drawing/2014/main" val="1751944336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850914533"/>
                    </a:ext>
                  </a:extLst>
                </a:gridCol>
                <a:gridCol w="1461407">
                  <a:extLst>
                    <a:ext uri="{9D8B030D-6E8A-4147-A177-3AD203B41FA5}">
                      <a16:colId xmlns:a16="http://schemas.microsoft.com/office/drawing/2014/main" val="3225000639"/>
                    </a:ext>
                  </a:extLst>
                </a:gridCol>
                <a:gridCol w="1477736">
                  <a:extLst>
                    <a:ext uri="{9D8B030D-6E8A-4147-A177-3AD203B41FA5}">
                      <a16:colId xmlns:a16="http://schemas.microsoft.com/office/drawing/2014/main" val="98092932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2079602"/>
                    </a:ext>
                  </a:extLst>
                </a:gridCol>
                <a:gridCol w="1167490">
                  <a:extLst>
                    <a:ext uri="{9D8B030D-6E8A-4147-A177-3AD203B41FA5}">
                      <a16:colId xmlns:a16="http://schemas.microsoft.com/office/drawing/2014/main" val="1850243690"/>
                    </a:ext>
                  </a:extLst>
                </a:gridCol>
              </a:tblGrid>
              <a:tr h="593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Registered</a:t>
                      </a:r>
                    </a:p>
                    <a:p>
                      <a:pPr algn="ctr"/>
                      <a:r>
                        <a:rPr lang="en-US" sz="1100" b="1" dirty="0"/>
                        <a:t>(Previous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Registered</a:t>
                      </a:r>
                    </a:p>
                    <a:p>
                      <a:pPr algn="ctr"/>
                      <a:r>
                        <a:rPr lang="en-US" sz="1100" b="1" dirty="0"/>
                        <a:t>(Current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Available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Waiting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28546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45320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49771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02164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74296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96919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25743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64556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351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2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0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2023-24 Enrollment &amp; Attendance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F0AB-ED34-31DD-6312-E270E904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0" y="2041224"/>
            <a:ext cx="8763242" cy="30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Informational Item #6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2023-24 Enrollment &amp; Attendance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1F2EAC-F260-2187-B71E-261B6126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2032448"/>
            <a:ext cx="8205107" cy="41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C6A74-192B-7020-370A-564E9AD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“Developing Lifelong Scholars and LIFESKILLED Leaders.”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6C247-33B2-2229-CF35-CAEC4AC05F0D}"/>
              </a:ext>
            </a:extLst>
          </p:cNvPr>
          <p:cNvSpPr txBox="1"/>
          <p:nvPr/>
        </p:nvSpPr>
        <p:spPr>
          <a:xfrm>
            <a:off x="554804" y="648587"/>
            <a:ext cx="1079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2023-24 LCAP PROGRESS UPDATE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Informational Item #7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E0787-BA57-DB79-2A11-DBD166118997}"/>
              </a:ext>
            </a:extLst>
          </p:cNvPr>
          <p:cNvSpPr txBox="1"/>
          <p:nvPr/>
        </p:nvSpPr>
        <p:spPr>
          <a:xfrm>
            <a:off x="1190561" y="1653990"/>
            <a:ext cx="1000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7.1.5 	Staffing, Teaching and Learning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F9A878F-CB7B-4B2C-D894-19DA54306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77697"/>
              </p:ext>
            </p:extLst>
          </p:nvPr>
        </p:nvGraphicFramePr>
        <p:xfrm>
          <a:off x="1218270" y="2212441"/>
          <a:ext cx="882731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6">
                  <a:extLst>
                    <a:ext uri="{9D8B030D-6E8A-4147-A177-3AD203B41FA5}">
                      <a16:colId xmlns:a16="http://schemas.microsoft.com/office/drawing/2014/main" val="1151692616"/>
                    </a:ext>
                  </a:extLst>
                </a:gridCol>
                <a:gridCol w="1546168">
                  <a:extLst>
                    <a:ext uri="{9D8B030D-6E8A-4147-A177-3AD203B41FA5}">
                      <a16:colId xmlns:a16="http://schemas.microsoft.com/office/drawing/2014/main" val="2235402631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4068077070"/>
                    </a:ext>
                  </a:extLst>
                </a:gridCol>
                <a:gridCol w="1513562">
                  <a:extLst>
                    <a:ext uri="{9D8B030D-6E8A-4147-A177-3AD203B41FA5}">
                      <a16:colId xmlns:a16="http://schemas.microsoft.com/office/drawing/2014/main" val="2597200786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344744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Filled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96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24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Teachers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3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Non-Core Teachers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34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Instructional Assistants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60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SPED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49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43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23185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UCSC Theme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SC Theme" id="{BE25EA7B-7A7F-490A-8674-B8FFD59C66FD}" vid="{1B220CD2-4BE2-40FC-802E-8F21247ABF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10905</TotalTime>
  <Words>2011</Words>
  <Application>Microsoft Office PowerPoint</Application>
  <PresentationFormat>Widescreen</PresentationFormat>
  <Paragraphs>634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Symbol</vt:lpstr>
      <vt:lpstr>Wingdings 3</vt:lpstr>
      <vt:lpstr>Slice</vt:lpstr>
      <vt:lpstr>1_Slice</vt:lpstr>
      <vt:lpstr>UCSC Theme</vt:lpstr>
      <vt:lpstr>Yav pem suab academy Report to academy council  Tuesday, October 3,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Xiong</dc:creator>
  <cp:lastModifiedBy>Mary Lor</cp:lastModifiedBy>
  <cp:revision>186</cp:revision>
  <cp:lastPrinted>2023-03-14T00:49:58Z</cp:lastPrinted>
  <dcterms:created xsi:type="dcterms:W3CDTF">2016-06-16T18:56:05Z</dcterms:created>
  <dcterms:modified xsi:type="dcterms:W3CDTF">2023-10-01T21:22:14Z</dcterms:modified>
</cp:coreProperties>
</file>