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12192000"/>
  <p:notesSz cx="6950075" cy="9236075"/>
  <p:embeddedFontLs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p7SNzfVH55dthgVlGcH1nF90D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A74A18-01A5-448B-A8D4-A40FDED148FE}">
  <a:tblStyle styleId="{7EA74A18-01A5-448B-A8D4-A40FDED148FE}"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CenturyGothic-bold.fntdata"/><Relationship Id="rId14" Type="http://schemas.openxmlformats.org/officeDocument/2006/relationships/slide" Target="slides/slide7.xml"/><Relationship Id="rId36" Type="http://schemas.openxmlformats.org/officeDocument/2006/relationships/font" Target="fonts/CenturyGothic-regular.fntdata"/><Relationship Id="rId17" Type="http://schemas.openxmlformats.org/officeDocument/2006/relationships/slide" Target="slides/slide10.xml"/><Relationship Id="rId39" Type="http://schemas.openxmlformats.org/officeDocument/2006/relationships/font" Target="fonts/CenturyGothic-boldItalic.fntdata"/><Relationship Id="rId16" Type="http://schemas.openxmlformats.org/officeDocument/2006/relationships/slide" Target="slides/slide9.xml"/><Relationship Id="rId38" Type="http://schemas.openxmlformats.org/officeDocument/2006/relationships/font" Target="fonts/CenturyGothic-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1699" cy="463408"/>
          </a:xfrm>
          <a:prstGeom prst="rect">
            <a:avLst/>
          </a:prstGeom>
          <a:noFill/>
          <a:ln>
            <a:noFill/>
          </a:ln>
        </p:spPr>
        <p:txBody>
          <a:bodyPr anchorCtr="0" anchor="t" bIns="46225" lIns="92475" spcFirstLastPara="1" rIns="92475" wrap="square" tIns="462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6768" y="0"/>
            <a:ext cx="3011699" cy="463408"/>
          </a:xfrm>
          <a:prstGeom prst="rect">
            <a:avLst/>
          </a:prstGeom>
          <a:noFill/>
          <a:ln>
            <a:noFill/>
          </a:ln>
        </p:spPr>
        <p:txBody>
          <a:bodyPr anchorCtr="0" anchor="t" bIns="46225" lIns="92475" spcFirstLastPara="1" rIns="92475" wrap="square" tIns="462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669"/>
            <a:ext cx="3011699" cy="463407"/>
          </a:xfrm>
          <a:prstGeom prst="rect">
            <a:avLst/>
          </a:prstGeom>
          <a:noFill/>
          <a:ln>
            <a:noFill/>
          </a:ln>
        </p:spPr>
        <p:txBody>
          <a:bodyPr anchorCtr="0" anchor="b" bIns="46225" lIns="92475" spcFirstLastPara="1" rIns="92475" wrap="square" tIns="462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60" name="Google Shape;360;p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0: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SPED STAFF VACANCIES:</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1. Speech Language Pathologist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2. Ed. Specialist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3. SpEd Instructional Aide</a:t>
            </a:r>
            <a:endParaRPr/>
          </a:p>
          <a:p>
            <a:pPr indent="0" lvl="0" marL="0" rtl="0" algn="l">
              <a:spcBef>
                <a:spcPts val="0"/>
              </a:spcBef>
              <a:spcAft>
                <a:spcPts val="0"/>
              </a:spcAft>
              <a:buClr>
                <a:schemeClr val="dk1"/>
              </a:buClr>
              <a:buSzPts val="1800"/>
              <a:buFont typeface="Calibri"/>
              <a:buNone/>
            </a:pPr>
            <a:r>
              <a:t/>
            </a:r>
            <a:endParaRPr b="0" i="0" sz="1800">
              <a:solidFill>
                <a:srgbClr val="242424"/>
              </a:solidFill>
              <a:latin typeface="Calibri"/>
              <a:ea typeface="Calibri"/>
              <a:cs typeface="Calibri"/>
              <a:sym typeface="Calibri"/>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Support Staff Vacancies</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Nurse</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0" lvl="0" marL="0" rtl="0" algn="l">
              <a:spcBef>
                <a:spcPts val="0"/>
              </a:spcBef>
              <a:spcAft>
                <a:spcPts val="0"/>
              </a:spcAft>
              <a:buNone/>
            </a:pPr>
            <a:r>
              <a:t/>
            </a:r>
            <a:endParaRPr/>
          </a:p>
        </p:txBody>
      </p:sp>
      <p:sp>
        <p:nvSpPr>
          <p:cNvPr id="437" name="Google Shape;437;p1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1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SPED STAFF VACANCIES:</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1. Speech Language Pathologist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2. Ed. Specialist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3. SpEd Instructional Aide</a:t>
            </a:r>
            <a:endParaRPr/>
          </a:p>
          <a:p>
            <a:pPr indent="0" lvl="0" marL="0" rtl="0" algn="l">
              <a:spcBef>
                <a:spcPts val="0"/>
              </a:spcBef>
              <a:spcAft>
                <a:spcPts val="0"/>
              </a:spcAft>
              <a:buClr>
                <a:schemeClr val="dk1"/>
              </a:buClr>
              <a:buSzPts val="1800"/>
              <a:buFont typeface="Calibri"/>
              <a:buNone/>
            </a:pPr>
            <a:r>
              <a:t/>
            </a:r>
            <a:endParaRPr b="0" i="0" sz="1800">
              <a:solidFill>
                <a:srgbClr val="242424"/>
              </a:solidFill>
              <a:latin typeface="Calibri"/>
              <a:ea typeface="Calibri"/>
              <a:cs typeface="Calibri"/>
              <a:sym typeface="Calibri"/>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Support Staff Vacancies</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Nurse</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0" lvl="0" marL="0" rtl="0" algn="l">
              <a:spcBef>
                <a:spcPts val="0"/>
              </a:spcBef>
              <a:spcAft>
                <a:spcPts val="0"/>
              </a:spcAft>
              <a:buNone/>
            </a:pPr>
            <a:r>
              <a:t/>
            </a:r>
            <a:endParaRPr/>
          </a:p>
        </p:txBody>
      </p:sp>
      <p:sp>
        <p:nvSpPr>
          <p:cNvPr id="445" name="Google Shape;445;p1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SPED STAFF VACANCIES:</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1. Speech Language Pathologist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2. Ed. Specialist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3. SpEd Instructional Aide</a:t>
            </a:r>
            <a:endParaRPr/>
          </a:p>
          <a:p>
            <a:pPr indent="0" lvl="0" marL="0" rtl="0" algn="l">
              <a:spcBef>
                <a:spcPts val="0"/>
              </a:spcBef>
              <a:spcAft>
                <a:spcPts val="0"/>
              </a:spcAft>
              <a:buClr>
                <a:schemeClr val="dk1"/>
              </a:buClr>
              <a:buSzPts val="1800"/>
              <a:buFont typeface="Calibri"/>
              <a:buNone/>
            </a:pPr>
            <a:r>
              <a:t/>
            </a:r>
            <a:endParaRPr b="0" i="0" sz="1800">
              <a:solidFill>
                <a:srgbClr val="242424"/>
              </a:solidFill>
              <a:latin typeface="Calibri"/>
              <a:ea typeface="Calibri"/>
              <a:cs typeface="Calibri"/>
              <a:sym typeface="Calibri"/>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Support Staff Vacancies</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Nurse</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0" lvl="0" marL="0" rtl="0" algn="l">
              <a:spcBef>
                <a:spcPts val="0"/>
              </a:spcBef>
              <a:spcAft>
                <a:spcPts val="0"/>
              </a:spcAft>
              <a:buNone/>
            </a:pPr>
            <a:r>
              <a:t/>
            </a:r>
            <a:endParaRPr/>
          </a:p>
        </p:txBody>
      </p:sp>
      <p:sp>
        <p:nvSpPr>
          <p:cNvPr id="454" name="Google Shape;454;p1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SPED STAFF VACANCIES:</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1. Speech Language Pathologist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2. Ed. Specialist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3. SpEd Instructional Aide</a:t>
            </a:r>
            <a:endParaRPr/>
          </a:p>
          <a:p>
            <a:pPr indent="0" lvl="0" marL="0" rtl="0" algn="l">
              <a:spcBef>
                <a:spcPts val="0"/>
              </a:spcBef>
              <a:spcAft>
                <a:spcPts val="0"/>
              </a:spcAft>
              <a:buClr>
                <a:schemeClr val="dk1"/>
              </a:buClr>
              <a:buSzPts val="1800"/>
              <a:buFont typeface="Calibri"/>
              <a:buNone/>
            </a:pPr>
            <a:r>
              <a:t/>
            </a:r>
            <a:endParaRPr b="0" i="0" sz="1800">
              <a:solidFill>
                <a:srgbClr val="242424"/>
              </a:solidFill>
              <a:latin typeface="Calibri"/>
              <a:ea typeface="Calibri"/>
              <a:cs typeface="Calibri"/>
              <a:sym typeface="Calibri"/>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Support Staff Vacancies</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Nurse</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0" lvl="0" marL="0" rtl="0" algn="l">
              <a:spcBef>
                <a:spcPts val="0"/>
              </a:spcBef>
              <a:spcAft>
                <a:spcPts val="0"/>
              </a:spcAft>
              <a:buNone/>
            </a:pPr>
            <a:r>
              <a:t/>
            </a:r>
            <a:endParaRPr/>
          </a:p>
        </p:txBody>
      </p:sp>
      <p:sp>
        <p:nvSpPr>
          <p:cNvPr id="463" name="Google Shape;463;p1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71" name="Google Shape;471;p1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5: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78" name="Google Shape;478;p1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6: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85" name="Google Shape;485;p1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7: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93" name="Google Shape;493;p1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8: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01" name="Google Shape;501;p1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9: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09" name="Google Shape;509;p1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68" name="Google Shape;368;p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0: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17" name="Google Shape;517;p20: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1: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25" name="Google Shape;525;p21: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2: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33" name="Google Shape;533;p22: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3: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41" name="Google Shape;541;p2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4: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49" name="Google Shape;549;p2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5: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57" name="Google Shape;557;p2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6: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65" name="Google Shape;565;p2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7: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73" name="Google Shape;573;p2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81" name="Google Shape;581;p2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76" name="Google Shape;376;p3: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84" name="Google Shape;384;p4: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92" name="Google Shape;392;p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6: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01" name="Google Shape;401;p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7: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7: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10" name="Google Shape;410;p7: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8: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19" name="Google Shape;419;p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9:notes"/>
          <p:cNvSpPr/>
          <p:nvPr>
            <p:ph idx="2" type="sldImg"/>
          </p:nvPr>
        </p:nvSpPr>
        <p:spPr>
          <a:xfrm>
            <a:off x="704850"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SPED STAFF VACANCIES:</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1. Speech Language Pathologist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2. Ed. Specialist</a:t>
            </a:r>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3. SpEd Instructional Aide</a:t>
            </a:r>
            <a:endParaRPr/>
          </a:p>
          <a:p>
            <a:pPr indent="0" lvl="0" marL="0" rtl="0" algn="l">
              <a:spcBef>
                <a:spcPts val="0"/>
              </a:spcBef>
              <a:spcAft>
                <a:spcPts val="0"/>
              </a:spcAft>
              <a:buClr>
                <a:schemeClr val="dk1"/>
              </a:buClr>
              <a:buSzPts val="1800"/>
              <a:buFont typeface="Calibri"/>
              <a:buNone/>
            </a:pPr>
            <a:r>
              <a:t/>
            </a:r>
            <a:endParaRPr b="0" i="0" sz="1800">
              <a:solidFill>
                <a:srgbClr val="242424"/>
              </a:solidFill>
              <a:latin typeface="Calibri"/>
              <a:ea typeface="Calibri"/>
              <a:cs typeface="Calibri"/>
              <a:sym typeface="Calibri"/>
            </a:endParaRPr>
          </a:p>
          <a:p>
            <a:pPr indent="0" lvl="0" marL="0" rtl="0" algn="l">
              <a:spcBef>
                <a:spcPts val="0"/>
              </a:spcBef>
              <a:spcAft>
                <a:spcPts val="0"/>
              </a:spcAft>
              <a:buClr>
                <a:srgbClr val="242424"/>
              </a:buClr>
              <a:buSzPts val="1800"/>
              <a:buFont typeface="Calibri"/>
              <a:buNone/>
            </a:pPr>
            <a:r>
              <a:rPr b="0" i="0" lang="en-US" sz="1800">
                <a:solidFill>
                  <a:srgbClr val="242424"/>
                </a:solidFill>
                <a:latin typeface="Calibri"/>
                <a:ea typeface="Calibri"/>
                <a:cs typeface="Calibri"/>
                <a:sym typeface="Calibri"/>
              </a:rPr>
              <a:t>Support Staff Vacancies</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Nurse</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342900" lvl="0" marL="342900" rtl="0" algn="l">
              <a:spcBef>
                <a:spcPts val="0"/>
              </a:spcBef>
              <a:spcAft>
                <a:spcPts val="0"/>
              </a:spcAft>
              <a:buClr>
                <a:srgbClr val="242424"/>
              </a:buClr>
              <a:buSzPts val="1800"/>
              <a:buFont typeface="Calibri"/>
              <a:buAutoNum type="arabicPeriod"/>
            </a:pPr>
            <a:r>
              <a:rPr b="0" i="0" lang="en-US" sz="1800">
                <a:solidFill>
                  <a:srgbClr val="242424"/>
                </a:solidFill>
                <a:latin typeface="Calibri"/>
                <a:ea typeface="Calibri"/>
                <a:cs typeface="Calibri"/>
                <a:sym typeface="Calibri"/>
              </a:rPr>
              <a:t>Yard</a:t>
            </a:r>
            <a:endParaRPr/>
          </a:p>
          <a:p>
            <a:pPr indent="0" lvl="0" marL="0" rtl="0" algn="l">
              <a:spcBef>
                <a:spcPts val="0"/>
              </a:spcBef>
              <a:spcAft>
                <a:spcPts val="0"/>
              </a:spcAft>
              <a:buNone/>
            </a:pPr>
            <a:r>
              <a:t/>
            </a:r>
            <a:endParaRPr/>
          </a:p>
        </p:txBody>
      </p:sp>
      <p:sp>
        <p:nvSpPr>
          <p:cNvPr id="428" name="Google Shape;428;p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30"/>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0"/>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25" name="Google Shape;25;p30"/>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1" type="ftr"/>
          </p:nvPr>
        </p:nvSpPr>
        <p:spPr>
          <a:xfrm>
            <a:off x="2324100" y="6311293"/>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39"/>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9"/>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2" name="Google Shape;82;p39"/>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83" name="Google Shape;83;p39"/>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9"/>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6" name="Shape 86"/>
        <p:cNvGrpSpPr/>
        <p:nvPr/>
      </p:nvGrpSpPr>
      <p:grpSpPr>
        <a:xfrm>
          <a:off x="0" y="0"/>
          <a:ext cx="0" cy="0"/>
          <a:chOff x="0" y="0"/>
          <a:chExt cx="0" cy="0"/>
        </a:xfrm>
      </p:grpSpPr>
      <p:sp>
        <p:nvSpPr>
          <p:cNvPr id="87" name="Google Shape;87;p40"/>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0"/>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9" name="Google Shape;89;p40"/>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40"/>
              </a:spcBef>
              <a:spcAft>
                <a:spcPts val="0"/>
              </a:spcAft>
              <a:buSzPts val="2560"/>
              <a:buFont typeface="Century Gothic"/>
              <a:buNone/>
              <a:defRPr/>
            </a:lvl2pPr>
            <a:lvl3pPr indent="-228600" lvl="2" marL="1371600" algn="l">
              <a:spcBef>
                <a:spcPts val="600"/>
              </a:spcBef>
              <a:spcAft>
                <a:spcPts val="0"/>
              </a:spcAft>
              <a:buSzPts val="2240"/>
              <a:buFont typeface="Century Gothic"/>
              <a:buNone/>
              <a:defRPr/>
            </a:lvl3pPr>
            <a:lvl4pPr indent="-228600" lvl="3" marL="1828800" algn="l">
              <a:spcBef>
                <a:spcPts val="600"/>
              </a:spcBef>
              <a:spcAft>
                <a:spcPts val="0"/>
              </a:spcAft>
              <a:buSzPts val="1920"/>
              <a:buFont typeface="Century Gothic"/>
              <a:buNone/>
              <a:defRPr/>
            </a:lvl4pPr>
            <a:lvl5pPr indent="-228600" lvl="4" marL="2286000" algn="l">
              <a:spcBef>
                <a:spcPts val="600"/>
              </a:spcBef>
              <a:spcAft>
                <a:spcPts val="0"/>
              </a:spcAft>
              <a:buSzPts val="19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0" name="Google Shape;90;p40"/>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0"/>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3" name="Shape 93"/>
        <p:cNvGrpSpPr/>
        <p:nvPr/>
      </p:nvGrpSpPr>
      <p:grpSpPr>
        <a:xfrm>
          <a:off x="0" y="0"/>
          <a:ext cx="0" cy="0"/>
          <a:chOff x="0" y="0"/>
          <a:chExt cx="0" cy="0"/>
        </a:xfrm>
      </p:grpSpPr>
      <p:sp>
        <p:nvSpPr>
          <p:cNvPr id="94" name="Google Shape;94;p41"/>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1"/>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6" name="Google Shape;96;p41"/>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1"/>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1"/>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42"/>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2"/>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720"/>
              </a:spcBef>
              <a:spcAft>
                <a:spcPts val="0"/>
              </a:spcAft>
              <a:buSzPts val="2880"/>
              <a:buFont typeface="Century Gothic"/>
              <a:buNone/>
              <a:defRPr/>
            </a:lvl1pPr>
            <a:lvl2pPr indent="-228600" lvl="1" marL="914400" algn="l">
              <a:spcBef>
                <a:spcPts val="640"/>
              </a:spcBef>
              <a:spcAft>
                <a:spcPts val="0"/>
              </a:spcAft>
              <a:buSzPts val="2560"/>
              <a:buFont typeface="Century Gothic"/>
              <a:buNone/>
              <a:defRPr/>
            </a:lvl2pPr>
            <a:lvl3pPr indent="-228600" lvl="2" marL="1371600" algn="l">
              <a:spcBef>
                <a:spcPts val="600"/>
              </a:spcBef>
              <a:spcAft>
                <a:spcPts val="0"/>
              </a:spcAft>
              <a:buSzPts val="2240"/>
              <a:buFont typeface="Century Gothic"/>
              <a:buNone/>
              <a:defRPr/>
            </a:lvl3pPr>
            <a:lvl4pPr indent="-228600" lvl="3" marL="1828800" algn="l">
              <a:spcBef>
                <a:spcPts val="600"/>
              </a:spcBef>
              <a:spcAft>
                <a:spcPts val="0"/>
              </a:spcAft>
              <a:buSzPts val="1920"/>
              <a:buFont typeface="Century Gothic"/>
              <a:buNone/>
              <a:defRPr/>
            </a:lvl4pPr>
            <a:lvl5pPr indent="-228600" lvl="4" marL="2286000" algn="l">
              <a:spcBef>
                <a:spcPts val="600"/>
              </a:spcBef>
              <a:spcAft>
                <a:spcPts val="0"/>
              </a:spcAft>
              <a:buSzPts val="19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02" name="Google Shape;102;p42"/>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3" name="Google Shape;103;p42"/>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2"/>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2"/>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42"/>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07" name="Google Shape;107;p42"/>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sp>
        <p:nvSpPr>
          <p:cNvPr id="109" name="Google Shape;109;p43"/>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3"/>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1" name="Google Shape;111;p43"/>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3"/>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3"/>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4" name="Shape 114"/>
        <p:cNvGrpSpPr/>
        <p:nvPr/>
      </p:nvGrpSpPr>
      <p:grpSpPr>
        <a:xfrm>
          <a:off x="0" y="0"/>
          <a:ext cx="0" cy="0"/>
          <a:chOff x="0" y="0"/>
          <a:chExt cx="0" cy="0"/>
        </a:xfrm>
      </p:grpSpPr>
      <p:sp>
        <p:nvSpPr>
          <p:cNvPr id="115" name="Google Shape;115;p44"/>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4"/>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7" name="Google Shape;117;p44"/>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8" name="Google Shape;118;p44"/>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4"/>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4"/>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44"/>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22" name="Google Shape;122;p44"/>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3" name="Shape 123"/>
        <p:cNvGrpSpPr/>
        <p:nvPr/>
      </p:nvGrpSpPr>
      <p:grpSpPr>
        <a:xfrm>
          <a:off x="0" y="0"/>
          <a:ext cx="0" cy="0"/>
          <a:chOff x="0" y="0"/>
          <a:chExt cx="0" cy="0"/>
        </a:xfrm>
      </p:grpSpPr>
      <p:sp>
        <p:nvSpPr>
          <p:cNvPr id="124" name="Google Shape;124;p45"/>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5"/>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6" name="Google Shape;126;p45"/>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7" name="Google Shape;127;p45"/>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5"/>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5"/>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4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6"/>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3" name="Google Shape;133;p46"/>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6"/>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6"/>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47"/>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7"/>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9" name="Google Shape;139;p47"/>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7"/>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7"/>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p49"/>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9"/>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58" name="Google Shape;158;p49"/>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9"/>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9"/>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28" name="Shape 28"/>
        <p:cNvGrpSpPr/>
        <p:nvPr/>
      </p:nvGrpSpPr>
      <p:grpSpPr>
        <a:xfrm>
          <a:off x="0" y="0"/>
          <a:ext cx="0" cy="0"/>
          <a:chOff x="0" y="0"/>
          <a:chExt cx="0" cy="0"/>
        </a:xfrm>
      </p:grpSpPr>
      <p:sp>
        <p:nvSpPr>
          <p:cNvPr id="29" name="Google Shape;29;p31"/>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31" name="Google Shape;31;p31"/>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1" name="Shape 161"/>
        <p:cNvGrpSpPr/>
        <p:nvPr/>
      </p:nvGrpSpPr>
      <p:grpSpPr>
        <a:xfrm>
          <a:off x="0" y="0"/>
          <a:ext cx="0" cy="0"/>
          <a:chOff x="0" y="0"/>
          <a:chExt cx="0" cy="0"/>
        </a:xfrm>
      </p:grpSpPr>
      <p:sp>
        <p:nvSpPr>
          <p:cNvPr id="162" name="Google Shape;162;p50"/>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0"/>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4A533D"/>
                </a:solidFill>
              </a:defRPr>
            </a:lvl1pPr>
            <a:lvl2pPr lvl="1" algn="ctr">
              <a:spcBef>
                <a:spcPts val="640"/>
              </a:spcBef>
              <a:spcAft>
                <a:spcPts val="0"/>
              </a:spcAft>
              <a:buSzPts val="2560"/>
              <a:buNone/>
              <a:defRPr>
                <a:solidFill>
                  <a:schemeClr val="lt1"/>
                </a:solidFill>
              </a:defRPr>
            </a:lvl2pPr>
            <a:lvl3pPr lvl="2" algn="ctr">
              <a:spcBef>
                <a:spcPts val="600"/>
              </a:spcBef>
              <a:spcAft>
                <a:spcPts val="0"/>
              </a:spcAft>
              <a:buSzPts val="2240"/>
              <a:buNone/>
              <a:defRPr>
                <a:solidFill>
                  <a:schemeClr val="lt1"/>
                </a:solidFill>
              </a:defRPr>
            </a:lvl3pPr>
            <a:lvl4pPr lvl="3" algn="ctr">
              <a:spcBef>
                <a:spcPts val="600"/>
              </a:spcBef>
              <a:spcAft>
                <a:spcPts val="0"/>
              </a:spcAft>
              <a:buSzPts val="1920"/>
              <a:buNone/>
              <a:defRPr>
                <a:solidFill>
                  <a:schemeClr val="lt1"/>
                </a:solidFill>
              </a:defRPr>
            </a:lvl4pPr>
            <a:lvl5pPr lvl="4" algn="ctr">
              <a:spcBef>
                <a:spcPts val="600"/>
              </a:spcBef>
              <a:spcAft>
                <a:spcPts val="0"/>
              </a:spcAft>
              <a:buSzPts val="19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164" name="Google Shape;164;p50"/>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50"/>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0"/>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7" name="Google Shape;167;p50"/>
          <p:cNvPicPr preferRelativeResize="0"/>
          <p:nvPr/>
        </p:nvPicPr>
        <p:blipFill rotWithShape="1">
          <a:blip r:embed="rId2">
            <a:alphaModFix/>
          </a:blip>
          <a:srcRect b="0" l="0" r="0" t="0"/>
          <a:stretch/>
        </p:blipFill>
        <p:spPr>
          <a:xfrm>
            <a:off x="9057939" y="4894510"/>
            <a:ext cx="2824576" cy="179338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8" name="Shape 168"/>
        <p:cNvGrpSpPr/>
        <p:nvPr/>
      </p:nvGrpSpPr>
      <p:grpSpPr>
        <a:xfrm>
          <a:off x="0" y="0"/>
          <a:ext cx="0" cy="0"/>
          <a:chOff x="0" y="0"/>
          <a:chExt cx="0" cy="0"/>
        </a:xfrm>
      </p:grpSpPr>
      <p:sp>
        <p:nvSpPr>
          <p:cNvPr id="169" name="Google Shape;169;p5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51"/>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71" name="Google Shape;171;p51"/>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72" name="Google Shape;172;p51"/>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51"/>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51"/>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5" name="Shape 175"/>
        <p:cNvGrpSpPr/>
        <p:nvPr/>
      </p:nvGrpSpPr>
      <p:grpSpPr>
        <a:xfrm>
          <a:off x="0" y="0"/>
          <a:ext cx="0" cy="0"/>
          <a:chOff x="0" y="0"/>
          <a:chExt cx="0" cy="0"/>
        </a:xfrm>
      </p:grpSpPr>
      <p:sp>
        <p:nvSpPr>
          <p:cNvPr id="176" name="Google Shape;176;p52"/>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52"/>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178" name="Google Shape;178;p52"/>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79" name="Google Shape;179;p52"/>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180" name="Google Shape;180;p52"/>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81" name="Google Shape;181;p52"/>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2"/>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2"/>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 name="Shape 184"/>
        <p:cNvGrpSpPr/>
        <p:nvPr/>
      </p:nvGrpSpPr>
      <p:grpSpPr>
        <a:xfrm>
          <a:off x="0" y="0"/>
          <a:ext cx="0" cy="0"/>
          <a:chOff x="0" y="0"/>
          <a:chExt cx="0" cy="0"/>
        </a:xfrm>
      </p:grpSpPr>
      <p:sp>
        <p:nvSpPr>
          <p:cNvPr id="185" name="Google Shape;185;p5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53"/>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53"/>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3"/>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54"/>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54"/>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4"/>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3" name="Shape 193"/>
        <p:cNvGrpSpPr/>
        <p:nvPr/>
      </p:nvGrpSpPr>
      <p:grpSpPr>
        <a:xfrm>
          <a:off x="0" y="0"/>
          <a:ext cx="0" cy="0"/>
          <a:chOff x="0" y="0"/>
          <a:chExt cx="0" cy="0"/>
        </a:xfrm>
      </p:grpSpPr>
      <p:sp>
        <p:nvSpPr>
          <p:cNvPr id="194" name="Google Shape;194;p55"/>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55"/>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96" name="Google Shape;196;p55"/>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197" name="Google Shape;197;p55"/>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5"/>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55"/>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0" name="Shape 200"/>
        <p:cNvGrpSpPr/>
        <p:nvPr/>
      </p:nvGrpSpPr>
      <p:grpSpPr>
        <a:xfrm>
          <a:off x="0" y="0"/>
          <a:ext cx="0" cy="0"/>
          <a:chOff x="0" y="0"/>
          <a:chExt cx="0" cy="0"/>
        </a:xfrm>
      </p:grpSpPr>
      <p:sp>
        <p:nvSpPr>
          <p:cNvPr id="201" name="Google Shape;201;p56"/>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56"/>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203" name="Google Shape;203;p56"/>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204" name="Google Shape;204;p56"/>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56"/>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6"/>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207" name="Shape 207"/>
        <p:cNvGrpSpPr/>
        <p:nvPr/>
      </p:nvGrpSpPr>
      <p:grpSpPr>
        <a:xfrm>
          <a:off x="0" y="0"/>
          <a:ext cx="0" cy="0"/>
          <a:chOff x="0" y="0"/>
          <a:chExt cx="0" cy="0"/>
        </a:xfrm>
      </p:grpSpPr>
      <p:sp>
        <p:nvSpPr>
          <p:cNvPr id="208" name="Google Shape;208;p5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7"/>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210" name="Google Shape;210;p57"/>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40"/>
              </a:spcBef>
              <a:spcAft>
                <a:spcPts val="0"/>
              </a:spcAft>
              <a:buSzPts val="2560"/>
              <a:buFont typeface="Century Gothic"/>
              <a:buNone/>
              <a:defRPr/>
            </a:lvl2pPr>
            <a:lvl3pPr indent="-228600" lvl="2" marL="1371600" algn="l">
              <a:spcBef>
                <a:spcPts val="600"/>
              </a:spcBef>
              <a:spcAft>
                <a:spcPts val="0"/>
              </a:spcAft>
              <a:buSzPts val="2240"/>
              <a:buFont typeface="Century Gothic"/>
              <a:buNone/>
              <a:defRPr/>
            </a:lvl3pPr>
            <a:lvl4pPr indent="-228600" lvl="3" marL="1828800" algn="l">
              <a:spcBef>
                <a:spcPts val="600"/>
              </a:spcBef>
              <a:spcAft>
                <a:spcPts val="0"/>
              </a:spcAft>
              <a:buSzPts val="1920"/>
              <a:buFont typeface="Century Gothic"/>
              <a:buNone/>
              <a:defRPr/>
            </a:lvl4pPr>
            <a:lvl5pPr indent="-228600" lvl="4" marL="2286000" algn="l">
              <a:spcBef>
                <a:spcPts val="600"/>
              </a:spcBef>
              <a:spcAft>
                <a:spcPts val="0"/>
              </a:spcAft>
              <a:buSzPts val="19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11" name="Google Shape;211;p57"/>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7"/>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7"/>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14" name="Shape 214"/>
        <p:cNvGrpSpPr/>
        <p:nvPr/>
      </p:nvGrpSpPr>
      <p:grpSpPr>
        <a:xfrm>
          <a:off x="0" y="0"/>
          <a:ext cx="0" cy="0"/>
          <a:chOff x="0" y="0"/>
          <a:chExt cx="0" cy="0"/>
        </a:xfrm>
      </p:grpSpPr>
      <p:sp>
        <p:nvSpPr>
          <p:cNvPr id="215" name="Google Shape;215;p58"/>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8"/>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217" name="Google Shape;217;p58"/>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58"/>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58"/>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20" name="Shape 220"/>
        <p:cNvGrpSpPr/>
        <p:nvPr/>
      </p:nvGrpSpPr>
      <p:grpSpPr>
        <a:xfrm>
          <a:off x="0" y="0"/>
          <a:ext cx="0" cy="0"/>
          <a:chOff x="0" y="0"/>
          <a:chExt cx="0" cy="0"/>
        </a:xfrm>
      </p:grpSpPr>
      <p:sp>
        <p:nvSpPr>
          <p:cNvPr id="221" name="Google Shape;221;p59"/>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9"/>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720"/>
              </a:spcBef>
              <a:spcAft>
                <a:spcPts val="0"/>
              </a:spcAft>
              <a:buSzPts val="2880"/>
              <a:buFont typeface="Century Gothic"/>
              <a:buNone/>
              <a:defRPr/>
            </a:lvl1pPr>
            <a:lvl2pPr indent="-228600" lvl="1" marL="914400" algn="l">
              <a:spcBef>
                <a:spcPts val="640"/>
              </a:spcBef>
              <a:spcAft>
                <a:spcPts val="0"/>
              </a:spcAft>
              <a:buSzPts val="2560"/>
              <a:buFont typeface="Century Gothic"/>
              <a:buNone/>
              <a:defRPr/>
            </a:lvl2pPr>
            <a:lvl3pPr indent="-228600" lvl="2" marL="1371600" algn="l">
              <a:spcBef>
                <a:spcPts val="600"/>
              </a:spcBef>
              <a:spcAft>
                <a:spcPts val="0"/>
              </a:spcAft>
              <a:buSzPts val="2240"/>
              <a:buFont typeface="Century Gothic"/>
              <a:buNone/>
              <a:defRPr/>
            </a:lvl3pPr>
            <a:lvl4pPr indent="-228600" lvl="3" marL="1828800" algn="l">
              <a:spcBef>
                <a:spcPts val="600"/>
              </a:spcBef>
              <a:spcAft>
                <a:spcPts val="0"/>
              </a:spcAft>
              <a:buSzPts val="1920"/>
              <a:buFont typeface="Century Gothic"/>
              <a:buNone/>
              <a:defRPr/>
            </a:lvl4pPr>
            <a:lvl5pPr indent="-228600" lvl="4" marL="2286000" algn="l">
              <a:spcBef>
                <a:spcPts val="600"/>
              </a:spcBef>
              <a:spcAft>
                <a:spcPts val="0"/>
              </a:spcAft>
              <a:buSzPts val="19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23" name="Google Shape;223;p59"/>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224" name="Google Shape;224;p59"/>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59"/>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59"/>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7" name="Google Shape;227;p59"/>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228" name="Google Shape;228;p59"/>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32"/>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7" name="Google Shape;37;p32"/>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38" name="Google Shape;38;p32"/>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1" type="ftr"/>
          </p:nvPr>
        </p:nvSpPr>
        <p:spPr>
          <a:xfrm>
            <a:off x="2324100" y="6172200"/>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29" name="Shape 229"/>
        <p:cNvGrpSpPr/>
        <p:nvPr/>
      </p:nvGrpSpPr>
      <p:grpSpPr>
        <a:xfrm>
          <a:off x="0" y="0"/>
          <a:ext cx="0" cy="0"/>
          <a:chOff x="0" y="0"/>
          <a:chExt cx="0" cy="0"/>
        </a:xfrm>
      </p:grpSpPr>
      <p:sp>
        <p:nvSpPr>
          <p:cNvPr id="230" name="Google Shape;230;p60"/>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60"/>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232" name="Google Shape;232;p60"/>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60"/>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60"/>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235" name="Shape 235"/>
        <p:cNvGrpSpPr/>
        <p:nvPr/>
      </p:nvGrpSpPr>
      <p:grpSpPr>
        <a:xfrm>
          <a:off x="0" y="0"/>
          <a:ext cx="0" cy="0"/>
          <a:chOff x="0" y="0"/>
          <a:chExt cx="0" cy="0"/>
        </a:xfrm>
      </p:grpSpPr>
      <p:sp>
        <p:nvSpPr>
          <p:cNvPr id="236" name="Google Shape;236;p61"/>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61"/>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38" name="Google Shape;238;p61"/>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239" name="Google Shape;239;p61"/>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61"/>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61"/>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2" name="Google Shape;242;p61"/>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243" name="Google Shape;243;p61"/>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244" name="Shape 244"/>
        <p:cNvGrpSpPr/>
        <p:nvPr/>
      </p:nvGrpSpPr>
      <p:grpSpPr>
        <a:xfrm>
          <a:off x="0" y="0"/>
          <a:ext cx="0" cy="0"/>
          <a:chOff x="0" y="0"/>
          <a:chExt cx="0" cy="0"/>
        </a:xfrm>
      </p:grpSpPr>
      <p:sp>
        <p:nvSpPr>
          <p:cNvPr id="245" name="Google Shape;245;p62"/>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62"/>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47" name="Google Shape;247;p62"/>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248" name="Google Shape;248;p62"/>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62"/>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62"/>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1" name="Shape 251"/>
        <p:cNvGrpSpPr/>
        <p:nvPr/>
      </p:nvGrpSpPr>
      <p:grpSpPr>
        <a:xfrm>
          <a:off x="0" y="0"/>
          <a:ext cx="0" cy="0"/>
          <a:chOff x="0" y="0"/>
          <a:chExt cx="0" cy="0"/>
        </a:xfrm>
      </p:grpSpPr>
      <p:sp>
        <p:nvSpPr>
          <p:cNvPr id="252" name="Google Shape;252;p6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63"/>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54" name="Google Shape;254;p63"/>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3"/>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63"/>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7" name="Shape 257"/>
        <p:cNvGrpSpPr/>
        <p:nvPr/>
      </p:nvGrpSpPr>
      <p:grpSpPr>
        <a:xfrm>
          <a:off x="0" y="0"/>
          <a:ext cx="0" cy="0"/>
          <a:chOff x="0" y="0"/>
          <a:chExt cx="0" cy="0"/>
        </a:xfrm>
      </p:grpSpPr>
      <p:sp>
        <p:nvSpPr>
          <p:cNvPr id="258" name="Google Shape;258;p64"/>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64"/>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260" name="Google Shape;260;p64"/>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4"/>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4"/>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3" name="Shape 273"/>
        <p:cNvGrpSpPr/>
        <p:nvPr/>
      </p:nvGrpSpPr>
      <p:grpSpPr>
        <a:xfrm>
          <a:off x="0" y="0"/>
          <a:ext cx="0" cy="0"/>
          <a:chOff x="0" y="0"/>
          <a:chExt cx="0" cy="0"/>
        </a:xfrm>
      </p:grpSpPr>
      <p:sp>
        <p:nvSpPr>
          <p:cNvPr id="274" name="Google Shape;274;p6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6"/>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66"/>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78" name="Google Shape;278;p66"/>
          <p:cNvSpPr txBox="1"/>
          <p:nvPr>
            <p:ph idx="10" type="dt"/>
          </p:nvPr>
        </p:nvSpPr>
        <p:spPr>
          <a:xfrm>
            <a:off x="0" y="6400800"/>
            <a:ext cx="343517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6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66"/>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81" name="Google Shape;281;p6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282" name="Google Shape;282;p66"/>
          <p:cNvPicPr preferRelativeResize="0"/>
          <p:nvPr/>
        </p:nvPicPr>
        <p:blipFill rotWithShape="1">
          <a:blip r:embed="rId2">
            <a:alphaModFix/>
          </a:blip>
          <a:srcRect b="0" l="0" r="0" t="0"/>
          <a:stretch/>
        </p:blipFill>
        <p:spPr>
          <a:xfrm>
            <a:off x="9175036" y="233027"/>
            <a:ext cx="2378395" cy="18787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3" name="Shape 283"/>
        <p:cNvGrpSpPr/>
        <p:nvPr/>
      </p:nvGrpSpPr>
      <p:grpSpPr>
        <a:xfrm>
          <a:off x="0" y="0"/>
          <a:ext cx="0" cy="0"/>
          <a:chOff x="0" y="0"/>
          <a:chExt cx="0" cy="0"/>
        </a:xfrm>
      </p:grpSpPr>
      <p:sp>
        <p:nvSpPr>
          <p:cNvPr id="284" name="Google Shape;284;p6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6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6" name="Google Shape;286;p67"/>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6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67"/>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9" name="Shape 289"/>
        <p:cNvGrpSpPr/>
        <p:nvPr/>
      </p:nvGrpSpPr>
      <p:grpSpPr>
        <a:xfrm>
          <a:off x="0" y="0"/>
          <a:ext cx="0" cy="0"/>
          <a:chOff x="0" y="0"/>
          <a:chExt cx="0" cy="0"/>
        </a:xfrm>
      </p:grpSpPr>
      <p:sp>
        <p:nvSpPr>
          <p:cNvPr id="290" name="Google Shape;290;p6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8"/>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68"/>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294" name="Google Shape;294;p68"/>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6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8"/>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97" name="Google Shape;297;p6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8" name="Shape 298"/>
        <p:cNvGrpSpPr/>
        <p:nvPr/>
      </p:nvGrpSpPr>
      <p:grpSpPr>
        <a:xfrm>
          <a:off x="0" y="0"/>
          <a:ext cx="0" cy="0"/>
          <a:chOff x="0" y="0"/>
          <a:chExt cx="0" cy="0"/>
        </a:xfrm>
      </p:grpSpPr>
      <p:sp>
        <p:nvSpPr>
          <p:cNvPr id="299" name="Google Shape;299;p6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69"/>
          <p:cNvSpPr txBox="1"/>
          <p:nvPr>
            <p:ph idx="1" type="body"/>
          </p:nvPr>
        </p:nvSpPr>
        <p:spPr>
          <a:xfrm>
            <a:off x="1097278"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1" name="Google Shape;301;p69"/>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2" name="Google Shape;302;p69"/>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6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69"/>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5" name="Shape 305"/>
        <p:cNvGrpSpPr/>
        <p:nvPr/>
      </p:nvGrpSpPr>
      <p:grpSpPr>
        <a:xfrm>
          <a:off x="0" y="0"/>
          <a:ext cx="0" cy="0"/>
          <a:chOff x="0" y="0"/>
          <a:chExt cx="0" cy="0"/>
        </a:xfrm>
      </p:grpSpPr>
      <p:sp>
        <p:nvSpPr>
          <p:cNvPr id="306" name="Google Shape;306;p7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70"/>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08" name="Google Shape;308;p70"/>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9" name="Google Shape;309;p70"/>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10" name="Google Shape;310;p70"/>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1" name="Google Shape;311;p70"/>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7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70"/>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41" name="Shape 41"/>
        <p:cNvGrpSpPr/>
        <p:nvPr/>
      </p:nvGrpSpPr>
      <p:grpSpPr>
        <a:xfrm>
          <a:off x="0" y="0"/>
          <a:ext cx="0" cy="0"/>
          <a:chOff x="0" y="0"/>
          <a:chExt cx="0" cy="0"/>
        </a:xfrm>
      </p:grpSpPr>
      <p:sp>
        <p:nvSpPr>
          <p:cNvPr id="42" name="Google Shape;42;p33"/>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4A533D"/>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4" name="Google Shape;44;p33"/>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3"/>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3"/>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4" name="Shape 314"/>
        <p:cNvGrpSpPr/>
        <p:nvPr/>
      </p:nvGrpSpPr>
      <p:grpSpPr>
        <a:xfrm>
          <a:off x="0" y="0"/>
          <a:ext cx="0" cy="0"/>
          <a:chOff x="0" y="0"/>
          <a:chExt cx="0" cy="0"/>
        </a:xfrm>
      </p:grpSpPr>
      <p:sp>
        <p:nvSpPr>
          <p:cNvPr id="315" name="Google Shape;315;p7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71"/>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7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71"/>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9" name="Shape 319"/>
        <p:cNvGrpSpPr/>
        <p:nvPr/>
      </p:nvGrpSpPr>
      <p:grpSpPr>
        <a:xfrm>
          <a:off x="0" y="0"/>
          <a:ext cx="0" cy="0"/>
          <a:chOff x="0" y="0"/>
          <a:chExt cx="0" cy="0"/>
        </a:xfrm>
      </p:grpSpPr>
      <p:sp>
        <p:nvSpPr>
          <p:cNvPr id="320" name="Google Shape;320;p7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2"/>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7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72"/>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5" name="Shape 325"/>
        <p:cNvGrpSpPr/>
        <p:nvPr/>
      </p:nvGrpSpPr>
      <p:grpSpPr>
        <a:xfrm>
          <a:off x="0" y="0"/>
          <a:ext cx="0" cy="0"/>
          <a:chOff x="0" y="0"/>
          <a:chExt cx="0" cy="0"/>
        </a:xfrm>
      </p:grpSpPr>
      <p:sp>
        <p:nvSpPr>
          <p:cNvPr id="326" name="Google Shape;326;p73"/>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3"/>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3"/>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73"/>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0" name="Google Shape;330;p73"/>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31" name="Google Shape;331;p73"/>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73"/>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73"/>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4" name="Shape 334"/>
        <p:cNvGrpSpPr/>
        <p:nvPr/>
      </p:nvGrpSpPr>
      <p:grpSpPr>
        <a:xfrm>
          <a:off x="0" y="0"/>
          <a:ext cx="0" cy="0"/>
          <a:chOff x="0" y="0"/>
          <a:chExt cx="0" cy="0"/>
        </a:xfrm>
      </p:grpSpPr>
      <p:sp>
        <p:nvSpPr>
          <p:cNvPr id="335" name="Google Shape;335;p74"/>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4"/>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4"/>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74"/>
          <p:cNvSpPr/>
          <p:nvPr>
            <p:ph idx="2" type="pic"/>
          </p:nvPr>
        </p:nvSpPr>
        <p:spPr>
          <a:xfrm>
            <a:off x="15" y="0"/>
            <a:ext cx="12191985" cy="4915076"/>
          </a:xfrm>
          <a:prstGeom prst="rect">
            <a:avLst/>
          </a:prstGeom>
          <a:solidFill>
            <a:srgbClr val="D2CDB0"/>
          </a:solidFill>
          <a:ln>
            <a:noFill/>
          </a:ln>
        </p:spPr>
      </p:sp>
      <p:sp>
        <p:nvSpPr>
          <p:cNvPr id="339" name="Google Shape;339;p74"/>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40" name="Google Shape;340;p74"/>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7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74"/>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3" name="Shape 343"/>
        <p:cNvGrpSpPr/>
        <p:nvPr/>
      </p:nvGrpSpPr>
      <p:grpSpPr>
        <a:xfrm>
          <a:off x="0" y="0"/>
          <a:ext cx="0" cy="0"/>
          <a:chOff x="0" y="0"/>
          <a:chExt cx="0" cy="0"/>
        </a:xfrm>
      </p:grpSpPr>
      <p:sp>
        <p:nvSpPr>
          <p:cNvPr id="344" name="Google Shape;344;p7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75"/>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6" name="Google Shape;346;p75"/>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7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5"/>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9" name="Shape 349"/>
        <p:cNvGrpSpPr/>
        <p:nvPr/>
      </p:nvGrpSpPr>
      <p:grpSpPr>
        <a:xfrm>
          <a:off x="0" y="0"/>
          <a:ext cx="0" cy="0"/>
          <a:chOff x="0" y="0"/>
          <a:chExt cx="0" cy="0"/>
        </a:xfrm>
      </p:grpSpPr>
      <p:sp>
        <p:nvSpPr>
          <p:cNvPr id="350" name="Google Shape;350;p7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6"/>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3" name="Google Shape;353;p76"/>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4" name="Google Shape;354;p76"/>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7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76"/>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4"/>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0" name="Google Shape;50;p34"/>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1" name="Google Shape;51;p34"/>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2" name="Google Shape;52;p34"/>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3" name="Google Shape;53;p34"/>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4"/>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3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9" name="Google Shape;59;p35"/>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0" name="Google Shape;60;p35"/>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5"/>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5"/>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36"/>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6"/>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37"/>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4A533D"/>
                </a:solidFill>
              </a:defRPr>
            </a:lvl1pPr>
            <a:lvl2pPr lvl="1" algn="ctr">
              <a:spcBef>
                <a:spcPts val="640"/>
              </a:spcBef>
              <a:spcAft>
                <a:spcPts val="0"/>
              </a:spcAft>
              <a:buSzPts val="2560"/>
              <a:buNone/>
              <a:defRPr>
                <a:solidFill>
                  <a:schemeClr val="lt1"/>
                </a:solidFill>
              </a:defRPr>
            </a:lvl2pPr>
            <a:lvl3pPr lvl="2" algn="ctr">
              <a:spcBef>
                <a:spcPts val="600"/>
              </a:spcBef>
              <a:spcAft>
                <a:spcPts val="0"/>
              </a:spcAft>
              <a:buSzPts val="2240"/>
              <a:buNone/>
              <a:defRPr>
                <a:solidFill>
                  <a:schemeClr val="lt1"/>
                </a:solidFill>
              </a:defRPr>
            </a:lvl3pPr>
            <a:lvl4pPr lvl="3" algn="ctr">
              <a:spcBef>
                <a:spcPts val="600"/>
              </a:spcBef>
              <a:spcAft>
                <a:spcPts val="0"/>
              </a:spcAft>
              <a:buSzPts val="1920"/>
              <a:buNone/>
              <a:defRPr>
                <a:solidFill>
                  <a:schemeClr val="lt1"/>
                </a:solidFill>
              </a:defRPr>
            </a:lvl4pPr>
            <a:lvl5pPr lvl="4" algn="ctr">
              <a:spcBef>
                <a:spcPts val="600"/>
              </a:spcBef>
              <a:spcAft>
                <a:spcPts val="0"/>
              </a:spcAft>
              <a:buSzPts val="19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71" name="Google Shape;71;p37"/>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p37"/>
          <p:cNvPicPr preferRelativeResize="0"/>
          <p:nvPr/>
        </p:nvPicPr>
        <p:blipFill rotWithShape="1">
          <a:blip r:embed="rId2">
            <a:alphaModFix/>
          </a:blip>
          <a:srcRect b="0" l="0" r="0" t="0"/>
          <a:stretch/>
        </p:blipFill>
        <p:spPr>
          <a:xfrm>
            <a:off x="9332553" y="4998225"/>
            <a:ext cx="2824576" cy="17933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8"/>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2.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18" Type="http://schemas.openxmlformats.org/officeDocument/2006/relationships/theme" Target="../theme/theme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2.xml"/><Relationship Id="rId12" Type="http://schemas.openxmlformats.org/officeDocument/2006/relationships/slideLayout" Target="../slideLayouts/slideLayout45.xml"/><Relationship Id="rId1" Type="http://schemas.openxmlformats.org/officeDocument/2006/relationships/image" Target="../media/image3.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6CC"/>
            </a:gs>
            <a:gs pos="100000">
              <a:srgbClr val="FBE6CC"/>
            </a:gs>
          </a:gsLst>
          <a:lin ang="13500000" scaled="0"/>
        </a:gradFill>
      </p:bgPr>
    </p:bg>
    <p:spTree>
      <p:nvGrpSpPr>
        <p:cNvPr id="9" name="Shape 9"/>
        <p:cNvGrpSpPr/>
        <p:nvPr/>
      </p:nvGrpSpPr>
      <p:grpSpPr>
        <a:xfrm>
          <a:off x="0" y="0"/>
          <a:ext cx="0" cy="0"/>
          <a:chOff x="0" y="0"/>
          <a:chExt cx="0" cy="0"/>
        </a:xfrm>
      </p:grpSpPr>
      <p:grpSp>
        <p:nvGrpSpPr>
          <p:cNvPr id="10" name="Google Shape;10;p29"/>
          <p:cNvGrpSpPr/>
          <p:nvPr/>
        </p:nvGrpSpPr>
        <p:grpSpPr>
          <a:xfrm>
            <a:off x="9206969" y="2963333"/>
            <a:ext cx="2981858" cy="3208867"/>
            <a:chOff x="9206969" y="2963333"/>
            <a:chExt cx="2981858" cy="3208867"/>
          </a:xfrm>
        </p:grpSpPr>
        <p:cxnSp>
          <p:nvCxnSpPr>
            <p:cNvPr id="11" name="Google Shape;11;p29"/>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2" name="Google Shape;12;p29"/>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3" name="Google Shape;13;p29"/>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 name="Google Shape;14;p29"/>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 name="Google Shape;15;p29"/>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 name="Google Shape;16;p29"/>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29"/>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411480" lvl="0" marL="457200" marR="0" rtl="0" algn="l">
              <a:spcBef>
                <a:spcPts val="720"/>
              </a:spcBef>
              <a:spcAft>
                <a:spcPts val="0"/>
              </a:spcAft>
              <a:buClr>
                <a:schemeClr val="lt1"/>
              </a:buClr>
              <a:buSzPts val="2880"/>
              <a:buFont typeface="Noto Sans Symbols"/>
              <a:buChar char="▶"/>
              <a:defRPr b="0" i="0" sz="3600" u="none" cap="none" strike="noStrike">
                <a:solidFill>
                  <a:srgbClr val="4A533D"/>
                </a:solidFill>
                <a:latin typeface="Century Gothic"/>
                <a:ea typeface="Century Gothic"/>
                <a:cs typeface="Century Gothic"/>
                <a:sym typeface="Century Gothic"/>
              </a:defRPr>
            </a:lvl1pPr>
            <a:lvl2pPr indent="-391160" lvl="1" marL="914400" marR="0" rtl="0" algn="l">
              <a:spcBef>
                <a:spcPts val="640"/>
              </a:spcBef>
              <a:spcAft>
                <a:spcPts val="0"/>
              </a:spcAft>
              <a:buClr>
                <a:schemeClr val="lt1"/>
              </a:buClr>
              <a:buSzPts val="2560"/>
              <a:buFont typeface="Noto Sans Symbols"/>
              <a:buChar char="▶"/>
              <a:defRPr b="0" i="0" sz="3200" u="none" cap="none" strike="noStrike">
                <a:solidFill>
                  <a:srgbClr val="4A533D"/>
                </a:solidFill>
                <a:latin typeface="Century Gothic"/>
                <a:ea typeface="Century Gothic"/>
                <a:cs typeface="Century Gothic"/>
                <a:sym typeface="Century Gothic"/>
              </a:defRPr>
            </a:lvl2pPr>
            <a:lvl3pPr indent="-370839" lvl="2" marL="1371600" marR="0" rtl="0" algn="l">
              <a:spcBef>
                <a:spcPts val="600"/>
              </a:spcBef>
              <a:spcAft>
                <a:spcPts val="0"/>
              </a:spcAft>
              <a:buClr>
                <a:schemeClr val="lt1"/>
              </a:buClr>
              <a:buSzPts val="2240"/>
              <a:buFont typeface="Noto Sans Symbols"/>
              <a:buChar char="▶"/>
              <a:defRPr b="0" i="0" sz="2800" u="none" cap="none" strike="noStrike">
                <a:solidFill>
                  <a:srgbClr val="4A533D"/>
                </a:solidFill>
                <a:latin typeface="Century Gothic"/>
                <a:ea typeface="Century Gothic"/>
                <a:cs typeface="Century Gothic"/>
                <a:sym typeface="Century Gothic"/>
              </a:defRPr>
            </a:lvl3pPr>
            <a:lvl4pPr indent="-350519" lvl="3" marL="1828800" marR="0" rtl="0" algn="l">
              <a:spcBef>
                <a:spcPts val="600"/>
              </a:spcBef>
              <a:spcAft>
                <a:spcPts val="0"/>
              </a:spcAft>
              <a:buClr>
                <a:schemeClr val="lt1"/>
              </a:buClr>
              <a:buSzPts val="1920"/>
              <a:buFont typeface="Noto Sans Symbols"/>
              <a:buChar char="▶"/>
              <a:defRPr b="0" i="0" sz="2400" u="none" cap="none" strike="noStrike">
                <a:solidFill>
                  <a:srgbClr val="4A533D"/>
                </a:solidFill>
                <a:latin typeface="Century Gothic"/>
                <a:ea typeface="Century Gothic"/>
                <a:cs typeface="Century Gothic"/>
                <a:sym typeface="Century Gothic"/>
              </a:defRPr>
            </a:lvl4pPr>
            <a:lvl5pPr indent="-350520" lvl="4" marL="2286000" marR="0" rtl="0" algn="l">
              <a:spcBef>
                <a:spcPts val="600"/>
              </a:spcBef>
              <a:spcAft>
                <a:spcPts val="0"/>
              </a:spcAft>
              <a:buClr>
                <a:schemeClr val="lt1"/>
              </a:buClr>
              <a:buSzPts val="1920"/>
              <a:buFont typeface="Noto Sans Symbols"/>
              <a:buChar char="▶"/>
              <a:defRPr b="0" i="0" sz="2400" u="none" cap="none" strike="noStrike">
                <a:solidFill>
                  <a:srgbClr val="4A533D"/>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9pPr>
          </a:lstStyle>
          <a:p/>
        </p:txBody>
      </p:sp>
      <p:sp>
        <p:nvSpPr>
          <p:cNvPr id="18" name="Google Shape;18;p29"/>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31382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29"/>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1382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29"/>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313829"/>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313829"/>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313829"/>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313829"/>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313829"/>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313829"/>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313829"/>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313829"/>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313829"/>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29"/>
          <p:cNvPicPr preferRelativeResize="0"/>
          <p:nvPr/>
        </p:nvPicPr>
        <p:blipFill rotWithShape="1">
          <a:blip r:embed="rId1">
            <a:alphaModFix/>
          </a:blip>
          <a:srcRect b="0" l="0" r="0" t="0"/>
          <a:stretch/>
        </p:blipFill>
        <p:spPr>
          <a:xfrm>
            <a:off x="9257112" y="4986484"/>
            <a:ext cx="2881570" cy="18295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E6CC"/>
            </a:gs>
            <a:gs pos="100000">
              <a:srgbClr val="FBE6CC"/>
            </a:gs>
          </a:gsLst>
          <a:lin ang="13500000" scaled="0"/>
        </a:gradFill>
      </p:bgPr>
    </p:bg>
    <p:spTree>
      <p:nvGrpSpPr>
        <p:cNvPr id="142" name="Shape 142"/>
        <p:cNvGrpSpPr/>
        <p:nvPr/>
      </p:nvGrpSpPr>
      <p:grpSpPr>
        <a:xfrm>
          <a:off x="0" y="0"/>
          <a:ext cx="0" cy="0"/>
          <a:chOff x="0" y="0"/>
          <a:chExt cx="0" cy="0"/>
        </a:xfrm>
      </p:grpSpPr>
      <p:grpSp>
        <p:nvGrpSpPr>
          <p:cNvPr id="143" name="Google Shape;143;p48"/>
          <p:cNvGrpSpPr/>
          <p:nvPr/>
        </p:nvGrpSpPr>
        <p:grpSpPr>
          <a:xfrm>
            <a:off x="9206969" y="2963333"/>
            <a:ext cx="2981858" cy="3208867"/>
            <a:chOff x="9206969" y="2963333"/>
            <a:chExt cx="2981858" cy="3208867"/>
          </a:xfrm>
        </p:grpSpPr>
        <p:cxnSp>
          <p:nvCxnSpPr>
            <p:cNvPr id="144" name="Google Shape;144;p48"/>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45" name="Google Shape;145;p48"/>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46" name="Google Shape;146;p48"/>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7" name="Google Shape;147;p48"/>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48" name="Google Shape;148;p48"/>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49" name="Google Shape;149;p4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0" name="Google Shape;150;p48"/>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411480" lvl="0" marL="457200" marR="0" rtl="0" algn="l">
              <a:spcBef>
                <a:spcPts val="720"/>
              </a:spcBef>
              <a:spcAft>
                <a:spcPts val="0"/>
              </a:spcAft>
              <a:buClr>
                <a:schemeClr val="lt1"/>
              </a:buClr>
              <a:buSzPts val="2880"/>
              <a:buFont typeface="Noto Sans Symbols"/>
              <a:buChar char="▶"/>
              <a:defRPr b="0" i="0" sz="3600" u="none" cap="none" strike="noStrike">
                <a:solidFill>
                  <a:srgbClr val="4A533D"/>
                </a:solidFill>
                <a:latin typeface="Century Gothic"/>
                <a:ea typeface="Century Gothic"/>
                <a:cs typeface="Century Gothic"/>
                <a:sym typeface="Century Gothic"/>
              </a:defRPr>
            </a:lvl1pPr>
            <a:lvl2pPr indent="-391160" lvl="1" marL="914400" marR="0" rtl="0" algn="l">
              <a:spcBef>
                <a:spcPts val="640"/>
              </a:spcBef>
              <a:spcAft>
                <a:spcPts val="0"/>
              </a:spcAft>
              <a:buClr>
                <a:schemeClr val="lt1"/>
              </a:buClr>
              <a:buSzPts val="2560"/>
              <a:buFont typeface="Noto Sans Symbols"/>
              <a:buChar char="▶"/>
              <a:defRPr b="0" i="0" sz="3200" u="none" cap="none" strike="noStrike">
                <a:solidFill>
                  <a:srgbClr val="4A533D"/>
                </a:solidFill>
                <a:latin typeface="Century Gothic"/>
                <a:ea typeface="Century Gothic"/>
                <a:cs typeface="Century Gothic"/>
                <a:sym typeface="Century Gothic"/>
              </a:defRPr>
            </a:lvl2pPr>
            <a:lvl3pPr indent="-370839" lvl="2" marL="1371600" marR="0" rtl="0" algn="l">
              <a:spcBef>
                <a:spcPts val="600"/>
              </a:spcBef>
              <a:spcAft>
                <a:spcPts val="0"/>
              </a:spcAft>
              <a:buClr>
                <a:schemeClr val="lt1"/>
              </a:buClr>
              <a:buSzPts val="2240"/>
              <a:buFont typeface="Noto Sans Symbols"/>
              <a:buChar char="▶"/>
              <a:defRPr b="0" i="0" sz="2800" u="none" cap="none" strike="noStrike">
                <a:solidFill>
                  <a:srgbClr val="4A533D"/>
                </a:solidFill>
                <a:latin typeface="Century Gothic"/>
                <a:ea typeface="Century Gothic"/>
                <a:cs typeface="Century Gothic"/>
                <a:sym typeface="Century Gothic"/>
              </a:defRPr>
            </a:lvl3pPr>
            <a:lvl4pPr indent="-350519" lvl="3" marL="1828800" marR="0" rtl="0" algn="l">
              <a:spcBef>
                <a:spcPts val="600"/>
              </a:spcBef>
              <a:spcAft>
                <a:spcPts val="0"/>
              </a:spcAft>
              <a:buClr>
                <a:schemeClr val="lt1"/>
              </a:buClr>
              <a:buSzPts val="1920"/>
              <a:buFont typeface="Noto Sans Symbols"/>
              <a:buChar char="▶"/>
              <a:defRPr b="0" i="0" sz="2400" u="none" cap="none" strike="noStrike">
                <a:solidFill>
                  <a:srgbClr val="4A533D"/>
                </a:solidFill>
                <a:latin typeface="Century Gothic"/>
                <a:ea typeface="Century Gothic"/>
                <a:cs typeface="Century Gothic"/>
                <a:sym typeface="Century Gothic"/>
              </a:defRPr>
            </a:lvl4pPr>
            <a:lvl5pPr indent="-350520" lvl="4" marL="2286000" marR="0" rtl="0" algn="l">
              <a:spcBef>
                <a:spcPts val="600"/>
              </a:spcBef>
              <a:spcAft>
                <a:spcPts val="0"/>
              </a:spcAft>
              <a:buClr>
                <a:schemeClr val="lt1"/>
              </a:buClr>
              <a:buSzPts val="1920"/>
              <a:buFont typeface="Noto Sans Symbols"/>
              <a:buChar char="▶"/>
              <a:defRPr b="0" i="0" sz="2400" u="none" cap="none" strike="noStrike">
                <a:solidFill>
                  <a:srgbClr val="4A533D"/>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4A533D"/>
                </a:solidFill>
                <a:latin typeface="Century Gothic"/>
                <a:ea typeface="Century Gothic"/>
                <a:cs typeface="Century Gothic"/>
                <a:sym typeface="Century Gothic"/>
              </a:defRPr>
            </a:lvl9pPr>
          </a:lstStyle>
          <a:p/>
        </p:txBody>
      </p:sp>
      <p:sp>
        <p:nvSpPr>
          <p:cNvPr id="151" name="Google Shape;151;p48"/>
          <p:cNvSpPr txBox="1"/>
          <p:nvPr>
            <p:ph idx="10" type="dt"/>
          </p:nvPr>
        </p:nvSpPr>
        <p:spPr>
          <a:xfrm>
            <a:off x="10282315" y="503237"/>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a:solidFill>
                  <a:srgbClr val="31382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2" name="Google Shape;152;p48"/>
          <p:cNvSpPr txBox="1"/>
          <p:nvPr>
            <p:ph idx="11" type="ftr"/>
          </p:nvPr>
        </p:nvSpPr>
        <p:spPr>
          <a:xfrm>
            <a:off x="1179512" y="6180664"/>
            <a:ext cx="7543800"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00">
                <a:solidFill>
                  <a:srgbClr val="313829"/>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3" name="Google Shape;153;p48"/>
          <p:cNvSpPr txBox="1"/>
          <p:nvPr>
            <p:ph idx="12" type="sldNum"/>
          </p:nvPr>
        </p:nvSpPr>
        <p:spPr>
          <a:xfrm>
            <a:off x="10744841" y="96308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a:solidFill>
                  <a:srgbClr val="313829"/>
                </a:solidFill>
                <a:latin typeface="Century Gothic"/>
                <a:ea typeface="Century Gothic"/>
                <a:cs typeface="Century Gothic"/>
                <a:sym typeface="Century Gothic"/>
              </a:defRPr>
            </a:lvl1pPr>
            <a:lvl2pPr indent="0" lvl="1" marL="0" marR="0" rtl="0" algn="r">
              <a:spcBef>
                <a:spcPts val="0"/>
              </a:spcBef>
              <a:buNone/>
              <a:defRPr b="0" i="0" sz="3200">
                <a:solidFill>
                  <a:srgbClr val="313829"/>
                </a:solidFill>
                <a:latin typeface="Century Gothic"/>
                <a:ea typeface="Century Gothic"/>
                <a:cs typeface="Century Gothic"/>
                <a:sym typeface="Century Gothic"/>
              </a:defRPr>
            </a:lvl2pPr>
            <a:lvl3pPr indent="0" lvl="2" marL="0" marR="0" rtl="0" algn="r">
              <a:spcBef>
                <a:spcPts val="0"/>
              </a:spcBef>
              <a:buNone/>
              <a:defRPr b="0" i="0" sz="3200">
                <a:solidFill>
                  <a:srgbClr val="313829"/>
                </a:solidFill>
                <a:latin typeface="Century Gothic"/>
                <a:ea typeface="Century Gothic"/>
                <a:cs typeface="Century Gothic"/>
                <a:sym typeface="Century Gothic"/>
              </a:defRPr>
            </a:lvl3pPr>
            <a:lvl4pPr indent="0" lvl="3" marL="0" marR="0" rtl="0" algn="r">
              <a:spcBef>
                <a:spcPts val="0"/>
              </a:spcBef>
              <a:buNone/>
              <a:defRPr b="0" i="0" sz="3200">
                <a:solidFill>
                  <a:srgbClr val="313829"/>
                </a:solidFill>
                <a:latin typeface="Century Gothic"/>
                <a:ea typeface="Century Gothic"/>
                <a:cs typeface="Century Gothic"/>
                <a:sym typeface="Century Gothic"/>
              </a:defRPr>
            </a:lvl4pPr>
            <a:lvl5pPr indent="0" lvl="4" marL="0" marR="0" rtl="0" algn="r">
              <a:spcBef>
                <a:spcPts val="0"/>
              </a:spcBef>
              <a:buNone/>
              <a:defRPr b="0" i="0" sz="3200">
                <a:solidFill>
                  <a:srgbClr val="313829"/>
                </a:solidFill>
                <a:latin typeface="Century Gothic"/>
                <a:ea typeface="Century Gothic"/>
                <a:cs typeface="Century Gothic"/>
                <a:sym typeface="Century Gothic"/>
              </a:defRPr>
            </a:lvl5pPr>
            <a:lvl6pPr indent="0" lvl="5" marL="0" marR="0" rtl="0" algn="r">
              <a:spcBef>
                <a:spcPts val="0"/>
              </a:spcBef>
              <a:buNone/>
              <a:defRPr b="0" i="0" sz="3200">
                <a:solidFill>
                  <a:srgbClr val="313829"/>
                </a:solidFill>
                <a:latin typeface="Century Gothic"/>
                <a:ea typeface="Century Gothic"/>
                <a:cs typeface="Century Gothic"/>
                <a:sym typeface="Century Gothic"/>
              </a:defRPr>
            </a:lvl6pPr>
            <a:lvl7pPr indent="0" lvl="6" marL="0" marR="0" rtl="0" algn="r">
              <a:spcBef>
                <a:spcPts val="0"/>
              </a:spcBef>
              <a:buNone/>
              <a:defRPr b="0" i="0" sz="3200">
                <a:solidFill>
                  <a:srgbClr val="313829"/>
                </a:solidFill>
                <a:latin typeface="Century Gothic"/>
                <a:ea typeface="Century Gothic"/>
                <a:cs typeface="Century Gothic"/>
                <a:sym typeface="Century Gothic"/>
              </a:defRPr>
            </a:lvl7pPr>
            <a:lvl8pPr indent="0" lvl="7" marL="0" marR="0" rtl="0" algn="r">
              <a:spcBef>
                <a:spcPts val="0"/>
              </a:spcBef>
              <a:buNone/>
              <a:defRPr b="0" i="0" sz="3200">
                <a:solidFill>
                  <a:srgbClr val="313829"/>
                </a:solidFill>
                <a:latin typeface="Century Gothic"/>
                <a:ea typeface="Century Gothic"/>
                <a:cs typeface="Century Gothic"/>
                <a:sym typeface="Century Gothic"/>
              </a:defRPr>
            </a:lvl8pPr>
            <a:lvl9pPr indent="0" lvl="8" marL="0" marR="0" rtl="0" algn="r">
              <a:spcBef>
                <a:spcPts val="0"/>
              </a:spcBef>
              <a:buNone/>
              <a:defRPr b="0" i="0" sz="3200">
                <a:solidFill>
                  <a:srgbClr val="313829"/>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154" name="Google Shape;154;p48"/>
          <p:cNvPicPr preferRelativeResize="0"/>
          <p:nvPr/>
        </p:nvPicPr>
        <p:blipFill rotWithShape="1">
          <a:blip r:embed="rId1">
            <a:alphaModFix/>
          </a:blip>
          <a:srcRect b="0" l="0" r="0" t="0"/>
          <a:stretch/>
        </p:blipFill>
        <p:spPr>
          <a:xfrm>
            <a:off x="9257112" y="4986484"/>
            <a:ext cx="2881570" cy="18295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F5D6"/>
            </a:gs>
            <a:gs pos="100000">
              <a:srgbClr val="EAF5D6"/>
            </a:gs>
          </a:gsLst>
          <a:lin ang="13500000" scaled="0"/>
        </a:gradFill>
      </p:bgPr>
    </p:bg>
    <p:spTree>
      <p:nvGrpSpPr>
        <p:cNvPr id="263" name="Shape 263"/>
        <p:cNvGrpSpPr/>
        <p:nvPr/>
      </p:nvGrpSpPr>
      <p:grpSpPr>
        <a:xfrm>
          <a:off x="0" y="0"/>
          <a:ext cx="0" cy="0"/>
          <a:chOff x="0" y="0"/>
          <a:chExt cx="0" cy="0"/>
        </a:xfrm>
      </p:grpSpPr>
      <p:sp>
        <p:nvSpPr>
          <p:cNvPr id="264" name="Google Shape;264;p65"/>
          <p:cNvSpPr/>
          <p:nvPr/>
        </p:nvSpPr>
        <p:spPr>
          <a:xfrm>
            <a:off x="0" y="6367558"/>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5"/>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7" name="Google Shape;267;p6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68" name="Google Shape;268;p65"/>
          <p:cNvSpPr txBox="1"/>
          <p:nvPr>
            <p:ph idx="10" type="dt"/>
          </p:nvPr>
        </p:nvSpPr>
        <p:spPr>
          <a:xfrm>
            <a:off x="0" y="6400800"/>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9" name="Google Shape;269;p6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0" name="Google Shape;270;p65"/>
          <p:cNvSpPr txBox="1"/>
          <p:nvPr>
            <p:ph idx="12" type="sldNum"/>
          </p:nvPr>
        </p:nvSpPr>
        <p:spPr>
          <a:xfrm>
            <a:off x="10830920" y="6367406"/>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71" name="Google Shape;271;p65"/>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pic>
        <p:nvPicPr>
          <p:cNvPr id="272" name="Google Shape;272;p65"/>
          <p:cNvPicPr preferRelativeResize="0"/>
          <p:nvPr/>
        </p:nvPicPr>
        <p:blipFill rotWithShape="1">
          <a:blip r:embed="rId1">
            <a:alphaModFix/>
          </a:blip>
          <a:srcRect b="0" l="0" r="0" t="0"/>
          <a:stretch/>
        </p:blipFill>
        <p:spPr>
          <a:xfrm>
            <a:off x="8966339" y="100171"/>
            <a:ext cx="2189341" cy="16533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dropbox.com/scl/fi/9cbwohc4bzx6tztbpwxwl/BSM-Leeseng-Thao-PE-2022-23-T2.xlsx?dl=0&amp;rlkey=chmp3uo94xroyetbxun1as3yk&amp;skip_browser_check=1#gid=26999699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dropbox.com/scl/fi/u4ohpj0ccsqr0u8ttsokh/Dance-BSM-22-23.xlsx?dl=0&amp;rlkey=naz2l0rzq0lni9yax3ywz81lg&amp;skip_browser_check=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dropbox.com/scl/fi/ewg1tnfjx0nrngqg1zny5/BSM-Revised-2022-2023-copy.xlsx?dl=0&amp;rlkey=w063s6k6p9ie88mrh8a8fkars&amp;skip_browser_check=1#gid=51803920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dropbox.com/scl/fi/0yjcjyg5ilmwxcsscgddq/Master-Calendar-Export-2023-24.xlsx?dl=0&amp;rlkey=rml1mowmdkh7726xxa9mpu4bc&amp;skip_browser_check=1#gid=115259387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
          <p:cNvSpPr txBox="1"/>
          <p:nvPr>
            <p:ph type="title"/>
          </p:nvPr>
        </p:nvSpPr>
        <p:spPr>
          <a:xfrm>
            <a:off x="701334" y="1564961"/>
            <a:ext cx="10789332" cy="1761286"/>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entury Gothic"/>
              <a:buNone/>
            </a:pPr>
            <a:r>
              <a:rPr lang="en-US" sz="6000">
                <a:solidFill>
                  <a:schemeClr val="dk1"/>
                </a:solidFill>
              </a:rPr>
              <a:t>YAV PEM SUAB ACADEMY</a:t>
            </a:r>
            <a:br>
              <a:rPr lang="en-US">
                <a:solidFill>
                  <a:schemeClr val="dk1"/>
                </a:solidFill>
              </a:rPr>
            </a:br>
            <a:r>
              <a:rPr lang="en-US">
                <a:solidFill>
                  <a:schemeClr val="dk1"/>
                </a:solidFill>
              </a:rPr>
              <a:t>REPORT TO ACADEMY COUNCIL</a:t>
            </a:r>
            <a:br>
              <a:rPr lang="en-US">
                <a:solidFill>
                  <a:schemeClr val="dk1"/>
                </a:solidFill>
              </a:rPr>
            </a:br>
            <a:br>
              <a:rPr lang="en-US">
                <a:solidFill>
                  <a:schemeClr val="dk1"/>
                </a:solidFill>
              </a:rPr>
            </a:br>
            <a:r>
              <a:rPr lang="en-US" sz="2700">
                <a:solidFill>
                  <a:schemeClr val="dk1"/>
                </a:solidFill>
              </a:rPr>
              <a:t>TUESDAY, OCTOBER 3, 2023</a:t>
            </a:r>
            <a:endParaRPr>
              <a:solidFill>
                <a:schemeClr val="dk1"/>
              </a:solidFill>
            </a:endParaRPr>
          </a:p>
        </p:txBody>
      </p:sp>
      <p:sp>
        <p:nvSpPr>
          <p:cNvPr id="363" name="Google Shape;363;p1"/>
          <p:cNvSpPr txBox="1"/>
          <p:nvPr>
            <p:ph idx="1" type="body"/>
          </p:nvPr>
        </p:nvSpPr>
        <p:spPr>
          <a:xfrm>
            <a:off x="1828800" y="3794439"/>
            <a:ext cx="8534400" cy="1498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080"/>
              <a:buNone/>
            </a:pPr>
            <a:r>
              <a:rPr b="1" lang="en-US" sz="2600"/>
              <a:t>Presented by:</a:t>
            </a:r>
            <a:endParaRPr/>
          </a:p>
          <a:p>
            <a:pPr indent="0" lvl="0" marL="0" rtl="0" algn="ctr">
              <a:spcBef>
                <a:spcPts val="960"/>
              </a:spcBef>
              <a:spcAft>
                <a:spcPts val="0"/>
              </a:spcAft>
              <a:buSzPts val="1440"/>
              <a:buNone/>
            </a:pPr>
            <a:r>
              <a:rPr lang="en-US"/>
              <a:t>Mary Lor, M.A. </a:t>
            </a:r>
            <a:endParaRPr/>
          </a:p>
          <a:p>
            <a:pPr indent="0" lvl="0" marL="0" rtl="0" algn="ctr">
              <a:spcBef>
                <a:spcPts val="960"/>
              </a:spcBef>
              <a:spcAft>
                <a:spcPts val="0"/>
              </a:spcAft>
              <a:buSzPts val="1440"/>
              <a:buNone/>
            </a:pPr>
            <a:r>
              <a:rPr lang="en-US"/>
              <a:t>Assistant Principal</a:t>
            </a:r>
            <a:endParaRPr/>
          </a:p>
        </p:txBody>
      </p:sp>
      <p:sp>
        <p:nvSpPr>
          <p:cNvPr id="364" name="Google Shape;364;p1"/>
          <p:cNvSpPr txBox="1"/>
          <p:nvPr>
            <p:ph idx="11" type="ftr"/>
          </p:nvPr>
        </p:nvSpPr>
        <p:spPr>
          <a:xfrm>
            <a:off x="2324100" y="6202435"/>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pic>
        <p:nvPicPr>
          <p:cNvPr id="365" name="Google Shape;365;p1"/>
          <p:cNvPicPr preferRelativeResize="0"/>
          <p:nvPr/>
        </p:nvPicPr>
        <p:blipFill rotWithShape="1">
          <a:blip r:embed="rId3">
            <a:alphaModFix/>
          </a:blip>
          <a:srcRect b="0" l="0" r="0" t="0"/>
          <a:stretch/>
        </p:blipFill>
        <p:spPr>
          <a:xfrm>
            <a:off x="639602" y="4688860"/>
            <a:ext cx="2378395" cy="187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0"/>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40" name="Google Shape;440;p10"/>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441" name="Google Shape;441;p10"/>
          <p:cNvSpPr txBox="1"/>
          <p:nvPr/>
        </p:nvSpPr>
        <p:spPr>
          <a:xfrm>
            <a:off x="1190561" y="1653990"/>
            <a:ext cx="10009305"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Staffing, Teaching and Learning</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Mid-Trimester 1 Progress Reports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Week of September 25</a:t>
            </a:r>
            <a:r>
              <a:rPr b="0" baseline="30000" i="0" lang="en-US" sz="2000" u="none" cap="none" strike="noStrike">
                <a:solidFill>
                  <a:schemeClr val="dk1"/>
                </a:solidFill>
                <a:latin typeface="Century Gothic"/>
                <a:ea typeface="Century Gothic"/>
                <a:cs typeface="Century Gothic"/>
                <a:sym typeface="Century Gothic"/>
              </a:rPr>
              <a:t>th</a:t>
            </a:r>
            <a:endParaRPr b="0" i="0" sz="2000" u="none" cap="none" strike="noStrike">
              <a:solidFill>
                <a:schemeClr val="dk1"/>
              </a:solidFill>
              <a:latin typeface="Century Gothic"/>
              <a:ea typeface="Century Gothic"/>
              <a:cs typeface="Century Gothic"/>
              <a:sym typeface="Century Gothic"/>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Scholars who are not meeting grade level standards will be issued a Mid-Trimester Progress Report (Total of 175, 14 edits)</a:t>
            </a:r>
            <a:endParaRPr/>
          </a:p>
          <a:p>
            <a:pPr indent="-342900" lvl="2" marL="1257300" marR="0" rtl="0" algn="l">
              <a:spcBef>
                <a:spcPts val="0"/>
              </a:spcBef>
              <a:spcAft>
                <a:spcPts val="0"/>
              </a:spcAft>
              <a:buClr>
                <a:schemeClr val="dk1"/>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Grades TK – 2 has 52 total progress reports</a:t>
            </a:r>
            <a:endParaRPr/>
          </a:p>
          <a:p>
            <a:pPr indent="-342900" lvl="2" marL="1257300" marR="0" rtl="0" algn="l">
              <a:spcBef>
                <a:spcPts val="0"/>
              </a:spcBef>
              <a:spcAft>
                <a:spcPts val="0"/>
              </a:spcAft>
              <a:buClr>
                <a:schemeClr val="dk1"/>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Grades 3-6 has 109 total progress reports</a:t>
            </a:r>
            <a:endParaRPr/>
          </a:p>
          <a:p>
            <a:pPr indent="-215900" lvl="1" marL="800100" marR="0" rtl="0" algn="l">
              <a:spcBef>
                <a:spcPts val="0"/>
              </a:spcBef>
              <a:spcAft>
                <a:spcPts val="0"/>
              </a:spcAft>
              <a:buClr>
                <a:schemeClr val="lt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Grading Scale </a:t>
            </a:r>
            <a:endParaRPr/>
          </a:p>
          <a:p>
            <a:pPr indent="-342900" lvl="2" marL="1257300" marR="0" rtl="0" algn="l">
              <a:spcBef>
                <a:spcPts val="0"/>
              </a:spcBef>
              <a:spcAft>
                <a:spcPts val="0"/>
              </a:spcAft>
              <a:buClr>
                <a:schemeClr val="dk1"/>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YPSA Grading Policy</a:t>
            </a:r>
            <a:endParaRPr/>
          </a:p>
          <a:p>
            <a:pPr indent="-342900" lvl="2" marL="1257300" marR="0" rtl="0" algn="l">
              <a:spcBef>
                <a:spcPts val="0"/>
              </a:spcBef>
              <a:spcAft>
                <a:spcPts val="0"/>
              </a:spcAft>
              <a:buClr>
                <a:schemeClr val="dk1"/>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YPSA Grading Scale Presented</a:t>
            </a:r>
            <a:endParaRPr/>
          </a:p>
          <a:p>
            <a:pPr indent="-342900" lvl="2" marL="1257300" marR="0" rtl="0" algn="l">
              <a:spcBef>
                <a:spcPts val="0"/>
              </a:spcBef>
              <a:spcAft>
                <a:spcPts val="0"/>
              </a:spcAft>
              <a:buClr>
                <a:schemeClr val="dk1"/>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Concerns and Potential Outcomes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1"/>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48" name="Google Shape;448;p11"/>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449" name="Google Shape;449;p11"/>
          <p:cNvSpPr txBox="1"/>
          <p:nvPr/>
        </p:nvSpPr>
        <p:spPr>
          <a:xfrm>
            <a:off x="1190561" y="1653990"/>
            <a:ext cx="10009305"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Staffing, Teaching and Learning</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HET Reboot</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Administrative Walk Throughs and Observations</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Uncluttered classroom</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Morning procedures</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Agenda</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Town Hall Meeting</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Movement </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Australia</a:t>
            </a:r>
            <a:endParaRPr/>
          </a:p>
          <a:p>
            <a:pPr indent="-215900" lvl="1" marL="800100" marR="0" rtl="0" algn="l">
              <a:spcBef>
                <a:spcPts val="0"/>
              </a:spcBef>
              <a:spcAft>
                <a:spcPts val="0"/>
              </a:spcAft>
              <a:buClr>
                <a:schemeClr val="lt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Walkthrough Data Tracking Sheet</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Professional Development Schedule &amp; Training</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Statewide Testing – ELPAC Interim, NWEA (Fall), CAASPP Interim</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450" name="Google Shape;450;p11"/>
          <p:cNvSpPr txBox="1"/>
          <p:nvPr/>
        </p:nvSpPr>
        <p:spPr>
          <a:xfrm>
            <a:off x="4271283" y="2894736"/>
            <a:ext cx="6102802" cy="1477328"/>
          </a:xfrm>
          <a:prstGeom prst="rect">
            <a:avLst/>
          </a:prstGeom>
          <a:noFill/>
          <a:ln>
            <a:noFill/>
          </a:ln>
        </p:spPr>
        <p:txBody>
          <a:bodyPr anchorCtr="0" anchor="t" bIns="45700" lIns="91425" spcFirstLastPara="1" rIns="91425" wrap="square" tIns="45700">
            <a:spAutoFit/>
          </a:bodyPr>
          <a:lstStyle/>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Soft Music Background</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Lighting</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Written Procedures</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Collaborative Learning Club</a:t>
            </a:r>
            <a:endParaRPr/>
          </a:p>
          <a:p>
            <a:pPr indent="-342900" lvl="2" marL="12573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Parent/Teacher Communication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2"/>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57" name="Google Shape;457;p12"/>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#6</a:t>
            </a:r>
            <a:endParaRPr/>
          </a:p>
        </p:txBody>
      </p:sp>
      <p:sp>
        <p:nvSpPr>
          <p:cNvPr id="458" name="Google Shape;458;p12"/>
          <p:cNvSpPr txBox="1"/>
          <p:nvPr/>
        </p:nvSpPr>
        <p:spPr>
          <a:xfrm>
            <a:off x="1190561" y="1653990"/>
            <a:ext cx="1000930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Staffing, Teaching and Learning</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459" name="Google Shape;459;p12"/>
          <p:cNvPicPr preferRelativeResize="0"/>
          <p:nvPr/>
        </p:nvPicPr>
        <p:blipFill rotWithShape="1">
          <a:blip r:embed="rId3">
            <a:alphaModFix/>
          </a:blip>
          <a:srcRect b="0" l="0" r="0" t="0"/>
          <a:stretch/>
        </p:blipFill>
        <p:spPr>
          <a:xfrm>
            <a:off x="1366887" y="2023279"/>
            <a:ext cx="8097624" cy="46563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3"/>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66" name="Google Shape;466;p13"/>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#6</a:t>
            </a:r>
            <a:endParaRPr/>
          </a:p>
        </p:txBody>
      </p:sp>
      <p:sp>
        <p:nvSpPr>
          <p:cNvPr id="467" name="Google Shape;467;p13"/>
          <p:cNvSpPr txBox="1"/>
          <p:nvPr/>
        </p:nvSpPr>
        <p:spPr>
          <a:xfrm>
            <a:off x="1190561" y="1653990"/>
            <a:ext cx="10009305"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Staffing, Teaching and Learning</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Study Trips – Being There vs. Being Here</a:t>
            </a:r>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YPSA Mentorship &amp; Onsite Observations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4 mentors – Intern eligible mentees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2 master teachers – Local College Student </a:t>
            </a:r>
            <a:endParaRPr/>
          </a:p>
          <a:p>
            <a:pPr indent="0" lvl="1" marL="457200" marR="0" rtl="0" algn="l">
              <a:spcBef>
                <a:spcPts val="0"/>
              </a:spcBef>
              <a:spcAft>
                <a:spcPts val="0"/>
              </a:spcAft>
              <a:buNone/>
            </a:pPr>
            <a:r>
              <a:rPr b="0" i="0" lang="en-US" sz="2000" u="none" cap="none" strike="noStrike">
                <a:solidFill>
                  <a:schemeClr val="dk1"/>
                </a:solidFill>
                <a:latin typeface="Century Gothic"/>
                <a:ea typeface="Century Gothic"/>
                <a:cs typeface="Century Gothic"/>
                <a:sym typeface="Century Gothic"/>
              </a:rPr>
              <a:t>     (25 total hours of total observation)</a:t>
            </a:r>
            <a:endParaRPr/>
          </a:p>
          <a:p>
            <a:pPr indent="0" lvl="1" marL="457200" marR="0" rtl="0" algn="l">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468" name="Google Shape;468;p13"/>
          <p:cNvPicPr preferRelativeResize="0"/>
          <p:nvPr/>
        </p:nvPicPr>
        <p:blipFill rotWithShape="1">
          <a:blip r:embed="rId3">
            <a:alphaModFix/>
          </a:blip>
          <a:srcRect b="0" l="0" r="0" t="0"/>
          <a:stretch/>
        </p:blipFill>
        <p:spPr>
          <a:xfrm>
            <a:off x="1609297" y="2457889"/>
            <a:ext cx="5394474" cy="22039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4"/>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74" name="Google Shape;474;p14"/>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#6</a:t>
            </a:r>
            <a:endParaRPr/>
          </a:p>
        </p:txBody>
      </p:sp>
      <p:sp>
        <p:nvSpPr>
          <p:cNvPr id="475" name="Google Shape;475;p14"/>
          <p:cNvSpPr txBox="1"/>
          <p:nvPr/>
        </p:nvSpPr>
        <p:spPr>
          <a:xfrm>
            <a:off x="639093" y="1602694"/>
            <a:ext cx="10009305"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7.1.6 	Review School Attendance Data on SART/SARB</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Teachers take attendance by 9:30am daily. Automated message is sent home to parents of scholars who are absent for the day no later than 12:30pm. Teachers communicate with family to check in on the scholar’s well-being and to share any information on loss of learning opportunities and discuss how the learning can be made up.</a:t>
            </a:r>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Attendance clerk will follow up. After 3 failed attempts, school administrator or designee conducts a home visit to do a wellness check and secure a completed absence verification form if it had not been completed by front office or teachers.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15"/>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81" name="Google Shape;481;p15"/>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#6</a:t>
            </a:r>
            <a:endParaRPr/>
          </a:p>
        </p:txBody>
      </p:sp>
      <p:sp>
        <p:nvSpPr>
          <p:cNvPr id="482" name="Google Shape;482;p15"/>
          <p:cNvSpPr txBox="1"/>
          <p:nvPr/>
        </p:nvSpPr>
        <p:spPr>
          <a:xfrm>
            <a:off x="639093" y="1602694"/>
            <a:ext cx="10009305"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7.1.6 	Review School Attendance Data on SART/SARB</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School Attendance Review Team, (SART) letters are sent to parents of students with three or more unexcused absences.</a:t>
            </a:r>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School Attendance Review Board (SARB) begins on the sixth unexcused absence at the board level for the appropriate action to address the student’s truancy.</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6"/>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88" name="Google Shape;488;p16"/>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#6</a:t>
            </a:r>
            <a:endParaRPr/>
          </a:p>
        </p:txBody>
      </p:sp>
      <p:sp>
        <p:nvSpPr>
          <p:cNvPr id="489" name="Google Shape;489;p16"/>
          <p:cNvSpPr txBox="1"/>
          <p:nvPr/>
        </p:nvSpPr>
        <p:spPr>
          <a:xfrm>
            <a:off x="1190561" y="1653990"/>
            <a:ext cx="10009305"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7.1.6 	Review School Attendance Data on SART/SARB</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490" name="Google Shape;490;p16"/>
          <p:cNvPicPr preferRelativeResize="0"/>
          <p:nvPr/>
        </p:nvPicPr>
        <p:blipFill rotWithShape="1">
          <a:blip r:embed="rId3">
            <a:alphaModFix/>
          </a:blip>
          <a:srcRect b="0" l="0" r="0" t="0"/>
          <a:stretch/>
        </p:blipFill>
        <p:spPr>
          <a:xfrm>
            <a:off x="917405" y="2039469"/>
            <a:ext cx="10764788" cy="46865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7"/>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96" name="Google Shape;496;p17"/>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#6</a:t>
            </a:r>
            <a:endParaRPr/>
          </a:p>
        </p:txBody>
      </p:sp>
      <p:sp>
        <p:nvSpPr>
          <p:cNvPr id="497" name="Google Shape;497;p17"/>
          <p:cNvSpPr txBox="1"/>
          <p:nvPr/>
        </p:nvSpPr>
        <p:spPr>
          <a:xfrm>
            <a:off x="1190561" y="1653990"/>
            <a:ext cx="10009305"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7.1.7 	Teacher Created Assessment Data and Next Steps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Assignments are logged onto PowerSchool</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Teacher created data sheets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Standards/Testing Format Aligned</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Daily Collaboration  (3:00pm – 5:00pm)</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Collaborative Inquiry Process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Data Collaborative Inquiry Expectations and Norms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498" name="Google Shape;498;p17"/>
          <p:cNvPicPr preferRelativeResize="0"/>
          <p:nvPr/>
        </p:nvPicPr>
        <p:blipFill rotWithShape="1">
          <a:blip r:embed="rId3">
            <a:alphaModFix/>
          </a:blip>
          <a:srcRect b="0" l="0" r="0" t="0"/>
          <a:stretch/>
        </p:blipFill>
        <p:spPr>
          <a:xfrm>
            <a:off x="866254" y="4267141"/>
            <a:ext cx="8684332" cy="22514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8"/>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04" name="Google Shape;504;p18"/>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05" name="Google Shape;505;p18"/>
          <p:cNvSpPr txBox="1"/>
          <p:nvPr/>
        </p:nvSpPr>
        <p:spPr>
          <a:xfrm>
            <a:off x="1190561" y="1653990"/>
            <a:ext cx="1000930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7.1.7 	Teacher Created Assessment Data and Next Steps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506" name="Google Shape;506;p18"/>
          <p:cNvPicPr preferRelativeResize="0"/>
          <p:nvPr/>
        </p:nvPicPr>
        <p:blipFill rotWithShape="1">
          <a:blip r:embed="rId3">
            <a:alphaModFix/>
          </a:blip>
          <a:srcRect b="0" l="0" r="0" t="0"/>
          <a:stretch/>
        </p:blipFill>
        <p:spPr>
          <a:xfrm>
            <a:off x="2047562" y="2166200"/>
            <a:ext cx="7002170" cy="45467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9"/>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12" name="Google Shape;512;p19"/>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13" name="Google Shape;513;p19"/>
          <p:cNvSpPr txBox="1"/>
          <p:nvPr/>
        </p:nvSpPr>
        <p:spPr>
          <a:xfrm>
            <a:off x="1190561" y="1653990"/>
            <a:ext cx="10009305"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7.1.8  	Movement (Dance, Taekwondo, &amp; PE) Instructional Program </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Daily Schedule   (MW or TTh)</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Program resets each trimester</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514" name="Google Shape;514;p19"/>
          <p:cNvGraphicFramePr/>
          <p:nvPr/>
        </p:nvGraphicFramePr>
        <p:xfrm>
          <a:off x="1143426" y="3055243"/>
          <a:ext cx="3000000" cy="3000000"/>
        </p:xfrm>
        <a:graphic>
          <a:graphicData uri="http://schemas.openxmlformats.org/drawingml/2006/table">
            <a:tbl>
              <a:tblPr bandRow="1" firstRow="1">
                <a:noFill/>
                <a:tableStyleId>{7EA74A18-01A5-448B-A8D4-A40FDED148FE}</a:tableStyleId>
              </a:tblPr>
              <a:tblGrid>
                <a:gridCol w="1422100"/>
                <a:gridCol w="1186350"/>
                <a:gridCol w="3393650"/>
                <a:gridCol w="2422675"/>
              </a:tblGrid>
              <a:tr h="228600">
                <a:tc>
                  <a:txBody>
                    <a:bodyPr/>
                    <a:lstStyle/>
                    <a:p>
                      <a:pPr indent="0" lvl="0" marL="0" marR="0" rtl="0" algn="ctr">
                        <a:spcBef>
                          <a:spcPts val="0"/>
                        </a:spcBef>
                        <a:spcAft>
                          <a:spcPts val="0"/>
                        </a:spcAft>
                        <a:buNone/>
                      </a:pPr>
                      <a:r>
                        <a:rPr b="1" lang="en-US" sz="1800" u="none" cap="none" strike="noStrike"/>
                        <a:t>Class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Grade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Time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Minutes of Instruction</a:t>
                      </a:r>
                      <a:endParaRPr/>
                    </a:p>
                  </a:txBody>
                  <a:tcPr marT="45725" marB="45725" marR="91450" marL="91450"/>
                </a:tc>
              </a:tr>
              <a:tr h="370850">
                <a:tc>
                  <a:txBody>
                    <a:bodyPr/>
                    <a:lstStyle/>
                    <a:p>
                      <a:pPr indent="0" lvl="0" marL="0" marR="0" rtl="0" algn="ctr">
                        <a:spcBef>
                          <a:spcPts val="0"/>
                        </a:spcBef>
                        <a:spcAft>
                          <a:spcPts val="0"/>
                        </a:spcAft>
                        <a:buNone/>
                      </a:pPr>
                      <a:r>
                        <a:rPr b="1" lang="en-US" sz="1800" u="none" cap="none" strike="noStrike"/>
                        <a:t>Session 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a:t>
                      </a:r>
                      <a:r>
                        <a:rPr baseline="30000" lang="en-US" sz="1800" u="none" cap="none" strike="noStrike"/>
                        <a:t>th</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 8:00 a.m. – 9:00 a.m.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 minutes</a:t>
                      </a:r>
                      <a:endParaRPr/>
                    </a:p>
                  </a:txBody>
                  <a:tcPr marT="45725" marB="45725" marR="91450" marL="91450"/>
                </a:tc>
              </a:tr>
              <a:tr h="370850">
                <a:tc>
                  <a:txBody>
                    <a:bodyPr/>
                    <a:lstStyle/>
                    <a:p>
                      <a:pPr indent="0" lvl="0" marL="0" marR="0" rtl="0" algn="ctr">
                        <a:spcBef>
                          <a:spcPts val="0"/>
                        </a:spcBef>
                        <a:spcAft>
                          <a:spcPts val="0"/>
                        </a:spcAft>
                        <a:buNone/>
                      </a:pPr>
                      <a:r>
                        <a:rPr b="1" lang="en-US" sz="1800" u="none" cap="none" strike="noStrike"/>
                        <a:t>Session 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a:t>
                      </a:r>
                      <a:r>
                        <a:rPr baseline="30000" lang="en-US" sz="1800" u="none" cap="none" strike="noStrike"/>
                        <a:t>th</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9:00 a.m. – 10:00 a.m.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 minutes</a:t>
                      </a:r>
                      <a:endParaRPr/>
                    </a:p>
                  </a:txBody>
                  <a:tcPr marT="45725" marB="45725" marR="91450" marL="91450"/>
                </a:tc>
              </a:tr>
              <a:tr h="370850">
                <a:tc>
                  <a:txBody>
                    <a:bodyPr/>
                    <a:lstStyle/>
                    <a:p>
                      <a:pPr indent="0" lvl="0" marL="0" marR="0" rtl="0" algn="ctr">
                        <a:spcBef>
                          <a:spcPts val="0"/>
                        </a:spcBef>
                        <a:spcAft>
                          <a:spcPts val="0"/>
                        </a:spcAft>
                        <a:buNone/>
                      </a:pPr>
                      <a:r>
                        <a:rPr b="1" lang="en-US" sz="1800" u="none" cap="none" strike="noStrike"/>
                        <a:t>Session 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a:t>
                      </a:r>
                      <a:r>
                        <a:rPr baseline="30000" lang="en-US" sz="1800" u="none" cap="none" strike="noStrike"/>
                        <a:t>th</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 10:15 a.m. – 11:15 a.m.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 minutes</a:t>
                      </a:r>
                      <a:endParaRPr/>
                    </a:p>
                  </a:txBody>
                  <a:tcPr marT="45725" marB="45725" marR="91450" marL="91450"/>
                </a:tc>
              </a:tr>
              <a:tr h="370850">
                <a:tc>
                  <a:txBody>
                    <a:bodyPr/>
                    <a:lstStyle/>
                    <a:p>
                      <a:pPr indent="0" lvl="0" marL="0" marR="0" rtl="0" algn="ctr">
                        <a:spcBef>
                          <a:spcPts val="0"/>
                        </a:spcBef>
                        <a:spcAft>
                          <a:spcPts val="0"/>
                        </a:spcAft>
                        <a:buNone/>
                      </a:pPr>
                      <a:r>
                        <a:rPr b="1" lang="en-US" sz="1800" u="none" cap="none" strike="noStrike"/>
                        <a:t>Session 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a:t>
                      </a:r>
                      <a:r>
                        <a:rPr baseline="30000" lang="en-US" sz="1800" u="none" cap="none" strike="noStrike"/>
                        <a:t>rd</a:t>
                      </a:r>
                      <a:r>
                        <a:rPr lang="en-US" sz="1800" u="none" cap="none" strike="noStrike"/>
                        <a:t> </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11:15 a.m. – 12:15 p.m.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 minutes</a:t>
                      </a:r>
                      <a:endParaRPr/>
                    </a:p>
                  </a:txBody>
                  <a:tcPr marT="45725" marB="45725" marR="91450" marL="91450"/>
                </a:tc>
              </a:tr>
              <a:tr h="370850">
                <a:tc>
                  <a:txBody>
                    <a:bodyPr/>
                    <a:lstStyle/>
                    <a:p>
                      <a:pPr indent="0" lvl="0" marL="0" marR="0" rtl="0" algn="ctr">
                        <a:spcBef>
                          <a:spcPts val="0"/>
                        </a:spcBef>
                        <a:spcAft>
                          <a:spcPts val="0"/>
                        </a:spcAft>
                        <a:buNone/>
                      </a:pPr>
                      <a:r>
                        <a:rPr b="1" lang="en-US" sz="1800" u="none" cap="none" strike="noStrike"/>
                        <a:t>Session 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a:t>
                      </a:r>
                      <a:r>
                        <a:rPr baseline="30000" lang="en-US" sz="1800" u="none" cap="none" strike="noStrike"/>
                        <a:t>st</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1:00 p.m. -2:00 p.m.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 minutes</a:t>
                      </a:r>
                      <a:endParaRPr/>
                    </a:p>
                  </a:txBody>
                  <a:tcPr marT="45725" marB="45725" marR="91450" marL="91450"/>
                </a:tc>
              </a:tr>
              <a:tr h="370850">
                <a:tc>
                  <a:txBody>
                    <a:bodyPr/>
                    <a:lstStyle/>
                    <a:p>
                      <a:pPr indent="0" lvl="0" marL="0" marR="0" rtl="0" algn="ctr">
                        <a:spcBef>
                          <a:spcPts val="0"/>
                        </a:spcBef>
                        <a:spcAft>
                          <a:spcPts val="0"/>
                        </a:spcAft>
                        <a:buNone/>
                      </a:pPr>
                      <a:r>
                        <a:rPr b="1" lang="en-US" sz="1800" u="none" cap="none" strike="noStrike"/>
                        <a:t>Session 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a:t>
                      </a:r>
                      <a:r>
                        <a:rPr baseline="30000" lang="en-US" sz="1800" u="none" cap="none" strike="noStrike"/>
                        <a:t>nd</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2:00 p.m. – 3:00 p.m.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 minutes</a:t>
                      </a:r>
                      <a:endParaRPr/>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371" name="Google Shape;371;p2"/>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b="0" i="0" lang="en-US" sz="2000" u="none" cap="none" strike="noStrike">
                <a:solidFill>
                  <a:srgbClr val="FBE6CC"/>
                </a:solidFill>
                <a:latin typeface="Century Gothic"/>
                <a:ea typeface="Century Gothic"/>
                <a:cs typeface="Century Gothic"/>
                <a:sym typeface="Century Gothic"/>
              </a:rPr>
              <a:t>Informational Item #6</a:t>
            </a:r>
            <a:endParaRPr/>
          </a:p>
        </p:txBody>
      </p:sp>
      <p:sp>
        <p:nvSpPr>
          <p:cNvPr id="372" name="Google Shape;372;p2"/>
          <p:cNvSpPr txBox="1"/>
          <p:nvPr/>
        </p:nvSpPr>
        <p:spPr>
          <a:xfrm>
            <a:off x="1387098" y="1725500"/>
            <a:ext cx="9965846" cy="1006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entury Gothic"/>
                <a:ea typeface="Century Gothic"/>
                <a:cs typeface="Century Gothic"/>
                <a:sym typeface="Century Gothic"/>
              </a:rPr>
              <a:t>7.1.1 Review Academy Council Duties and Responsibilities</a:t>
            </a:r>
            <a:endParaRPr/>
          </a:p>
          <a:p>
            <a:pPr indent="-215900" lvl="0" marL="342900" marR="0" rtl="0" algn="l">
              <a:lnSpc>
                <a:spcPct val="107000"/>
              </a:lnSpc>
              <a:spcBef>
                <a:spcPts val="0"/>
              </a:spcBef>
              <a:spcAft>
                <a:spcPts val="0"/>
              </a:spcAft>
              <a:buClr>
                <a:schemeClr val="lt1"/>
              </a:buClr>
              <a:buSzPts val="2000"/>
              <a:buFont typeface="Noto Sans Symbols"/>
              <a:buNone/>
            </a:pPr>
            <a:r>
              <a:t/>
            </a:r>
            <a:endParaRPr sz="2000">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73" name="Google Shape;373;p2"/>
          <p:cNvPicPr preferRelativeResize="0"/>
          <p:nvPr/>
        </p:nvPicPr>
        <p:blipFill rotWithShape="1">
          <a:blip r:embed="rId3">
            <a:alphaModFix/>
          </a:blip>
          <a:srcRect b="0" l="0" r="0" t="0"/>
          <a:stretch/>
        </p:blipFill>
        <p:spPr>
          <a:xfrm>
            <a:off x="1818784" y="2228714"/>
            <a:ext cx="7656436" cy="35193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0"/>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20" name="Google Shape;520;p20"/>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21" name="Google Shape;521;p20"/>
          <p:cNvSpPr txBox="1"/>
          <p:nvPr/>
        </p:nvSpPr>
        <p:spPr>
          <a:xfrm>
            <a:off x="1190561" y="1653990"/>
            <a:ext cx="1000930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7.1.8  	Movement Program </a:t>
            </a:r>
            <a:endParaRPr/>
          </a:p>
          <a:p>
            <a:pPr indent="-342900" lvl="0" marL="342900" marR="0" rtl="0" algn="l">
              <a:spcBef>
                <a:spcPts val="0"/>
              </a:spcBef>
              <a:spcAft>
                <a:spcPts val="0"/>
              </a:spcAft>
              <a:buClr>
                <a:schemeClr val="dk1"/>
              </a:buClr>
              <a:buSzPts val="2000"/>
              <a:buFont typeface="Arial"/>
              <a:buChar char="•"/>
            </a:pPr>
            <a:r>
              <a:rPr lang="en-US" sz="20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Physical Education Instructional Program   </a:t>
            </a:r>
            <a:endParaRPr sz="2000" u="sng">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522" name="Google Shape;522;p20"/>
          <p:cNvGraphicFramePr/>
          <p:nvPr/>
        </p:nvGraphicFramePr>
        <p:xfrm>
          <a:off x="26351" y="2498033"/>
          <a:ext cx="3000000" cy="3000000"/>
        </p:xfrm>
        <a:graphic>
          <a:graphicData uri="http://schemas.openxmlformats.org/drawingml/2006/table">
            <a:tbl>
              <a:tblPr bandRow="1" firstRow="1">
                <a:noFill/>
                <a:tableStyleId>{7EA74A18-01A5-448B-A8D4-A40FDED148FE}</a:tableStyleId>
              </a:tblPr>
              <a:tblGrid>
                <a:gridCol w="2360850"/>
                <a:gridCol w="2360850"/>
                <a:gridCol w="2360850"/>
                <a:gridCol w="2360850"/>
                <a:gridCol w="2360850"/>
              </a:tblGrid>
              <a:tr h="678050">
                <a:tc>
                  <a:txBody>
                    <a:bodyPr/>
                    <a:lstStyle/>
                    <a:p>
                      <a:pPr indent="0" lvl="0" marL="0" marR="0" rtl="0" algn="ctr">
                        <a:spcBef>
                          <a:spcPts val="0"/>
                        </a:spcBef>
                        <a:spcAft>
                          <a:spcPts val="0"/>
                        </a:spcAft>
                        <a:buNone/>
                      </a:pPr>
                      <a:r>
                        <a:t/>
                      </a:r>
                      <a:endParaRPr sz="1800" u="none" cap="none" strike="noStrike"/>
                    </a:p>
                  </a:txBody>
                  <a:tcPr marT="45725" marB="45725" marR="91450" marL="91450">
                    <a:solidFill>
                      <a:schemeClr val="accent1"/>
                    </a:solidFill>
                  </a:tcPr>
                </a:tc>
                <a:tc>
                  <a:txBody>
                    <a:bodyPr/>
                    <a:lstStyle/>
                    <a:p>
                      <a:pPr indent="0" lvl="0" marL="0" marR="0" rtl="0" algn="ctr">
                        <a:spcBef>
                          <a:spcPts val="0"/>
                        </a:spcBef>
                        <a:spcAft>
                          <a:spcPts val="0"/>
                        </a:spcAft>
                        <a:buNone/>
                      </a:pPr>
                      <a:r>
                        <a:rPr lang="en-US" sz="1800" u="none" cap="none" strike="noStrike"/>
                        <a:t>August</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September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October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November</a:t>
                      </a:r>
                      <a:endParaRPr/>
                    </a:p>
                  </a:txBody>
                  <a:tcPr marT="45725" marB="45725" marR="91450" marL="91450"/>
                </a:tc>
              </a:tr>
              <a:tr h="1135400">
                <a:tc>
                  <a:txBody>
                    <a:bodyPr/>
                    <a:lstStyle/>
                    <a:p>
                      <a:pPr indent="0" lvl="0" marL="0" marR="0" rtl="0" algn="ctr">
                        <a:spcBef>
                          <a:spcPts val="0"/>
                        </a:spcBef>
                        <a:spcAft>
                          <a:spcPts val="0"/>
                        </a:spcAft>
                        <a:buNone/>
                      </a:pPr>
                      <a:r>
                        <a:rPr b="1" lang="en-US" sz="1800" u="none" cap="none" strike="noStrike">
                          <a:solidFill>
                            <a:schemeClr val="lt1"/>
                          </a:solidFill>
                        </a:rPr>
                        <a:t>Components</a:t>
                      </a:r>
                      <a:endParaRPr/>
                    </a:p>
                  </a:txBody>
                  <a:tcPr marT="45725" marB="45725" marR="91450" marL="91450">
                    <a:solidFill>
                      <a:schemeClr val="accent1"/>
                    </a:solidFill>
                  </a:tcPr>
                </a:tc>
                <a:tc>
                  <a:txBody>
                    <a:bodyPr/>
                    <a:lstStyle/>
                    <a:p>
                      <a:pPr indent="0" lvl="0" marL="0" marR="0" rtl="0" algn="ctr">
                        <a:spcBef>
                          <a:spcPts val="0"/>
                        </a:spcBef>
                        <a:spcAft>
                          <a:spcPts val="0"/>
                        </a:spcAft>
                        <a:buNone/>
                      </a:pPr>
                      <a:r>
                        <a:rPr lang="en-US" sz="1800" u="none" cap="none" strike="noStrike"/>
                        <a:t>Awareness of Personal Space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Strengthening of Muscles will prevent injuries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Body components and willful participation</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Identify &amp; demonstrate the attributes in a Physical Activity</a:t>
                      </a:r>
                      <a:endParaRPr/>
                    </a:p>
                  </a:txBody>
                  <a:tcPr marT="45725" marB="45725" marR="91450" marL="91450"/>
                </a:tc>
              </a:tr>
              <a:tr h="2335550">
                <a:tc>
                  <a:txBody>
                    <a:bodyPr/>
                    <a:lstStyle/>
                    <a:p>
                      <a:pPr indent="0" lvl="0" marL="0" marR="0" rtl="0" algn="ctr">
                        <a:lnSpc>
                          <a:spcPct val="100000"/>
                        </a:lnSpc>
                        <a:spcBef>
                          <a:spcPts val="0"/>
                        </a:spcBef>
                        <a:spcAft>
                          <a:spcPts val="0"/>
                        </a:spcAft>
                        <a:buClr>
                          <a:schemeClr val="lt1"/>
                        </a:buClr>
                        <a:buSzPts val="1800"/>
                        <a:buFont typeface="Century Gothic"/>
                        <a:buNone/>
                      </a:pPr>
                      <a:r>
                        <a:rPr b="1" lang="en-US" sz="1800" u="none" cap="none" strike="noStrike">
                          <a:solidFill>
                            <a:schemeClr val="lt1"/>
                          </a:solidFill>
                        </a:rPr>
                        <a:t>Standards </a:t>
                      </a:r>
                      <a:endParaRPr/>
                    </a:p>
                    <a:p>
                      <a:pPr indent="0" lvl="0" marL="0" marR="0" rtl="0" algn="ctr">
                        <a:lnSpc>
                          <a:spcPct val="100000"/>
                        </a:lnSpc>
                        <a:spcBef>
                          <a:spcPts val="0"/>
                        </a:spcBef>
                        <a:spcAft>
                          <a:spcPts val="0"/>
                        </a:spcAft>
                        <a:buClr>
                          <a:schemeClr val="lt1"/>
                        </a:buClr>
                        <a:buSzPts val="1400"/>
                        <a:buFont typeface="Century Gothic"/>
                        <a:buNone/>
                      </a:pPr>
                      <a:r>
                        <a:t/>
                      </a:r>
                      <a:endParaRPr b="1" sz="1400" u="none" cap="none" strike="noStrike">
                        <a:solidFill>
                          <a:schemeClr val="lt1"/>
                        </a:solidFill>
                      </a:endParaRPr>
                    </a:p>
                    <a:p>
                      <a:pPr indent="0" lvl="0" marL="0" marR="0" rtl="0" algn="ctr">
                        <a:lnSpc>
                          <a:spcPct val="100000"/>
                        </a:lnSpc>
                        <a:spcBef>
                          <a:spcPts val="0"/>
                        </a:spcBef>
                        <a:spcAft>
                          <a:spcPts val="0"/>
                        </a:spcAft>
                        <a:buClr>
                          <a:schemeClr val="lt1"/>
                        </a:buClr>
                        <a:buSzPts val="1400"/>
                        <a:buFont typeface="Century Gothic"/>
                        <a:buNone/>
                      </a:pPr>
                      <a:r>
                        <a:rPr b="1" lang="en-US" sz="1400" u="none" cap="none" strike="noStrike">
                          <a:solidFill>
                            <a:schemeClr val="lt1"/>
                          </a:solidFill>
                        </a:rPr>
                        <a:t>(Total of 300)</a:t>
                      </a:r>
                      <a:endParaRPr b="1" sz="1800" u="none" cap="none" strike="noStrike">
                        <a:solidFill>
                          <a:schemeClr val="lt1"/>
                        </a:solidFill>
                      </a:endParaRPr>
                    </a:p>
                    <a:p>
                      <a:pPr indent="0" lvl="0" marL="0" marR="0" rtl="0" algn="ctr">
                        <a:spcBef>
                          <a:spcPts val="0"/>
                        </a:spcBef>
                        <a:spcAft>
                          <a:spcPts val="0"/>
                        </a:spcAft>
                        <a:buNone/>
                      </a:pPr>
                      <a:r>
                        <a:t/>
                      </a:r>
                      <a:endParaRPr b="1" sz="1800" u="none" cap="none" strike="noStrike">
                        <a:solidFill>
                          <a:schemeClr val="lt1"/>
                        </a:solidFill>
                      </a:endParaRPr>
                    </a:p>
                  </a:txBody>
                  <a:tcPr marT="45725" marB="45725" marR="91450" marL="91450">
                    <a:solidFill>
                      <a:schemeClr val="accent1"/>
                    </a:solidFill>
                  </a:tcPr>
                </a:tc>
                <a:tc>
                  <a:txBody>
                    <a:bodyPr/>
                    <a:lstStyle/>
                    <a:p>
                      <a:pPr indent="0" lvl="0" marL="0" marR="0" rtl="0" algn="l">
                        <a:spcBef>
                          <a:spcPts val="0"/>
                        </a:spcBef>
                        <a:spcAft>
                          <a:spcPts val="0"/>
                        </a:spcAft>
                        <a:buClr>
                          <a:schemeClr val="lt1"/>
                        </a:buClr>
                        <a:buSzPts val="1500"/>
                        <a:buFont typeface="Arial"/>
                        <a:buNone/>
                      </a:pPr>
                      <a:r>
                        <a:rPr lang="en-US" sz="1500" u="none" cap="none" strike="noStrike"/>
                        <a:t>Students demonstrate the motor skills and movement patterns needed to perform a variety of physical activities.</a:t>
                      </a:r>
                      <a:endParaRPr/>
                    </a:p>
                  </a:txBody>
                  <a:tcPr marT="45725" marB="45725" marR="91450" marL="91450"/>
                </a:tc>
                <a:tc>
                  <a:txBody>
                    <a:bodyPr/>
                    <a:lstStyle/>
                    <a:p>
                      <a:pPr indent="0" lvl="0" marL="0" marR="0" rtl="0" algn="l">
                        <a:spcBef>
                          <a:spcPts val="0"/>
                        </a:spcBef>
                        <a:spcAft>
                          <a:spcPts val="0"/>
                        </a:spcAft>
                        <a:buClr>
                          <a:schemeClr val="lt1"/>
                        </a:buClr>
                        <a:buSzPts val="1500"/>
                        <a:buFont typeface="Arial"/>
                        <a:buNone/>
                      </a:pPr>
                      <a:r>
                        <a:rPr lang="en-US" sz="1500" u="none" cap="none" strike="noStrike"/>
                        <a:t>Students assess and maintain a level of physical fitness to improve health and performance</a:t>
                      </a:r>
                      <a:endParaRPr/>
                    </a:p>
                  </a:txBody>
                  <a:tcPr marT="45725" marB="45725" marR="91450" marL="91450"/>
                </a:tc>
                <a:tc>
                  <a:txBody>
                    <a:bodyPr/>
                    <a:lstStyle/>
                    <a:p>
                      <a:pPr indent="0" lvl="0" marL="0" marR="0" rtl="0" algn="l">
                        <a:spcBef>
                          <a:spcPts val="0"/>
                        </a:spcBef>
                        <a:spcAft>
                          <a:spcPts val="0"/>
                        </a:spcAft>
                        <a:buClr>
                          <a:schemeClr val="lt1"/>
                        </a:buClr>
                        <a:buSzPts val="1500"/>
                        <a:buFont typeface="Arial"/>
                        <a:buNone/>
                      </a:pPr>
                      <a:r>
                        <a:rPr lang="en-US" sz="1500" u="none" cap="none" strike="noStrike"/>
                        <a:t>Students demonstrate knowledge of physical fitness concepts, principles, and strategies to improve health and performance.</a:t>
                      </a:r>
                      <a:endParaRPr/>
                    </a:p>
                  </a:txBody>
                  <a:tcPr marT="45725" marB="45725" marR="91450" marL="91450"/>
                </a:tc>
                <a:tc>
                  <a:txBody>
                    <a:bodyPr/>
                    <a:lstStyle/>
                    <a:p>
                      <a:pPr indent="0" lvl="0" marL="0" marR="0" rtl="0" algn="l">
                        <a:spcBef>
                          <a:spcPts val="0"/>
                        </a:spcBef>
                        <a:spcAft>
                          <a:spcPts val="0"/>
                        </a:spcAft>
                        <a:buClr>
                          <a:schemeClr val="lt1"/>
                        </a:buClr>
                        <a:buSzPts val="1500"/>
                        <a:buFont typeface="Arial"/>
                        <a:buNone/>
                      </a:pPr>
                      <a:r>
                        <a:rPr lang="en-US" sz="1500" u="none" cap="none" strike="noStrike"/>
                        <a:t>Students demonstrate and utilize knowledge of psychological and sociological concepts, principles, and strategies that apply to the learning and performance of physical activity.</a:t>
                      </a:r>
                      <a:endParaRPr/>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1"/>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28" name="Google Shape;528;p21"/>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29" name="Google Shape;529;p21"/>
          <p:cNvSpPr txBox="1"/>
          <p:nvPr/>
        </p:nvSpPr>
        <p:spPr>
          <a:xfrm>
            <a:off x="1190561" y="1653990"/>
            <a:ext cx="1000930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7.1.8  	Movement Program </a:t>
            </a:r>
            <a:endParaRPr/>
          </a:p>
          <a:p>
            <a:pPr indent="-342900" lvl="0" marL="342900" marR="0" rtl="0" algn="l">
              <a:spcBef>
                <a:spcPts val="0"/>
              </a:spcBef>
              <a:spcAft>
                <a:spcPts val="0"/>
              </a:spcAft>
              <a:buClr>
                <a:schemeClr val="dk1"/>
              </a:buClr>
              <a:buSzPts val="2000"/>
              <a:buFont typeface="Arial"/>
              <a:buChar char="•"/>
            </a:pPr>
            <a:r>
              <a:rPr lang="en-US" sz="20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Dance Instructional Program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530" name="Google Shape;530;p21"/>
          <p:cNvGraphicFramePr/>
          <p:nvPr/>
        </p:nvGraphicFramePr>
        <p:xfrm>
          <a:off x="26351" y="2498033"/>
          <a:ext cx="3000000" cy="3000000"/>
        </p:xfrm>
        <a:graphic>
          <a:graphicData uri="http://schemas.openxmlformats.org/drawingml/2006/table">
            <a:tbl>
              <a:tblPr bandRow="1" firstRow="1">
                <a:noFill/>
                <a:tableStyleId>{7EA74A18-01A5-448B-A8D4-A40FDED148FE}</a:tableStyleId>
              </a:tblPr>
              <a:tblGrid>
                <a:gridCol w="1680150"/>
                <a:gridCol w="1680150"/>
                <a:gridCol w="1680150"/>
                <a:gridCol w="1680150"/>
                <a:gridCol w="1680150"/>
                <a:gridCol w="1680150"/>
                <a:gridCol w="1849425"/>
              </a:tblGrid>
              <a:tr h="623850">
                <a:tc>
                  <a:txBody>
                    <a:bodyPr/>
                    <a:lstStyle/>
                    <a:p>
                      <a:pPr indent="0" lvl="0" marL="0" marR="0" rtl="0" algn="ctr">
                        <a:spcBef>
                          <a:spcPts val="0"/>
                        </a:spcBef>
                        <a:spcAft>
                          <a:spcPts val="0"/>
                        </a:spcAft>
                        <a:buNone/>
                      </a:pPr>
                      <a:r>
                        <a:t/>
                      </a:r>
                      <a:endParaRPr sz="1800" u="none" cap="none" strike="noStrike"/>
                    </a:p>
                  </a:txBody>
                  <a:tcPr marT="45725" marB="45725" marR="91450" marL="91450">
                    <a:solidFill>
                      <a:schemeClr val="accent1"/>
                    </a:solidFill>
                  </a:tcPr>
                </a:tc>
                <a:tc>
                  <a:txBody>
                    <a:bodyPr/>
                    <a:lstStyle/>
                    <a:p>
                      <a:pPr indent="0" lvl="0" marL="0" marR="0" rtl="0" algn="ctr">
                        <a:spcBef>
                          <a:spcPts val="0"/>
                        </a:spcBef>
                        <a:spcAft>
                          <a:spcPts val="0"/>
                        </a:spcAft>
                        <a:buNone/>
                      </a:pPr>
                      <a:r>
                        <a:rPr lang="en-US" sz="1800" u="none" cap="none" strike="noStrike"/>
                        <a:t>1</a:t>
                      </a:r>
                      <a:r>
                        <a:rPr baseline="30000" lang="en-US" sz="1800" u="none" cap="none" strike="noStrike"/>
                        <a:t>st</a:t>
                      </a:r>
                      <a:r>
                        <a:rPr lang="en-US" sz="1800" u="none" cap="none" strike="noStrike"/>
                        <a:t> grade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a:t>
                      </a:r>
                      <a:r>
                        <a:rPr baseline="30000" lang="en-US" sz="1800" u="none" cap="none" strike="noStrike"/>
                        <a:t>nd</a:t>
                      </a:r>
                      <a:r>
                        <a:rPr lang="en-US" sz="1800" u="none" cap="none" strike="noStrike"/>
                        <a:t> Grade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a:t>
                      </a:r>
                      <a:r>
                        <a:rPr baseline="30000" lang="en-US" sz="1800" u="none" cap="none" strike="noStrike"/>
                        <a:t>rd</a:t>
                      </a:r>
                      <a:r>
                        <a:rPr lang="en-US" sz="1800" u="none" cap="none" strike="noStrike"/>
                        <a:t> Grade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4</a:t>
                      </a:r>
                      <a:r>
                        <a:rPr baseline="30000" lang="en-US" sz="1800" u="none" cap="none" strike="noStrike"/>
                        <a:t>th</a:t>
                      </a:r>
                      <a:r>
                        <a:rPr lang="en-US" sz="1800" u="none" cap="none" strike="noStrike"/>
                        <a:t> Grade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a:t>
                      </a:r>
                      <a:r>
                        <a:rPr baseline="30000" lang="en-US" sz="1800" u="none" cap="none" strike="noStrike"/>
                        <a:t>th</a:t>
                      </a:r>
                      <a:r>
                        <a:rPr lang="en-US" sz="1800" u="none" cap="none" strike="noStrike"/>
                        <a:t> Grade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a:t>
                      </a:r>
                      <a:r>
                        <a:rPr baseline="30000" lang="en-US" sz="1800" u="none" cap="none" strike="noStrike"/>
                        <a:t>th</a:t>
                      </a:r>
                      <a:r>
                        <a:rPr lang="en-US" sz="1800" u="none" cap="none" strike="noStrike"/>
                        <a:t> Grade</a:t>
                      </a:r>
                      <a:endParaRPr/>
                    </a:p>
                  </a:txBody>
                  <a:tcPr marT="45725" marB="45725" marR="91450" marL="91450"/>
                </a:tc>
              </a:tr>
              <a:tr h="873375">
                <a:tc>
                  <a:txBody>
                    <a:bodyPr/>
                    <a:lstStyle/>
                    <a:p>
                      <a:pPr indent="0" lvl="0" marL="0" marR="0" rtl="0" algn="ctr">
                        <a:spcBef>
                          <a:spcPts val="0"/>
                        </a:spcBef>
                        <a:spcAft>
                          <a:spcPts val="0"/>
                        </a:spcAft>
                        <a:buNone/>
                      </a:pPr>
                      <a:r>
                        <a:rPr b="1" lang="en-US" sz="1800" u="none" cap="none" strike="noStrike">
                          <a:solidFill>
                            <a:schemeClr val="lt1"/>
                          </a:solidFill>
                        </a:rPr>
                        <a:t>Components</a:t>
                      </a:r>
                      <a:endParaRPr/>
                    </a:p>
                  </a:txBody>
                  <a:tcPr marT="45725" marB="45725" marR="91450" marL="91450">
                    <a:solidFill>
                      <a:schemeClr val="accent1"/>
                    </a:solidFill>
                  </a:tcPr>
                </a:tc>
                <a:tc>
                  <a:txBody>
                    <a:bodyPr/>
                    <a:lstStyle/>
                    <a:p>
                      <a:pPr indent="0" lvl="0" marL="0" marR="0" rtl="0" algn="ctr">
                        <a:spcBef>
                          <a:spcPts val="0"/>
                        </a:spcBef>
                        <a:spcAft>
                          <a:spcPts val="0"/>
                        </a:spcAft>
                        <a:buNone/>
                      </a:pPr>
                      <a:r>
                        <a:rPr lang="en-US" sz="1800" u="none" cap="none" strike="noStrike"/>
                        <a:t>Time &amp; Rhythm</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Locking</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Breaking</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Popping</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Musically</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Expression</a:t>
                      </a:r>
                      <a:endParaRPr/>
                    </a:p>
                  </a:txBody>
                  <a:tcPr marT="45725" marB="45725" marR="91450" marL="91450"/>
                </a:tc>
              </a:tr>
              <a:tr h="694850">
                <a:tc>
                  <a:txBody>
                    <a:bodyPr/>
                    <a:lstStyle/>
                    <a:p>
                      <a:pPr indent="0" lvl="0" marL="0" marR="0" rtl="0" algn="l">
                        <a:spcBef>
                          <a:spcPts val="0"/>
                        </a:spcBef>
                        <a:spcAft>
                          <a:spcPts val="0"/>
                        </a:spcAft>
                        <a:buNone/>
                      </a:pPr>
                      <a:r>
                        <a:rPr b="1" lang="en-US" sz="1800" u="none" cap="none" strike="noStrike">
                          <a:solidFill>
                            <a:schemeClr val="lt1"/>
                          </a:solidFill>
                        </a:rPr>
                        <a:t>Key Points</a:t>
                      </a:r>
                      <a:endParaRPr/>
                    </a:p>
                  </a:txBody>
                  <a:tcPr marT="45725" marB="45725" marR="91450" marL="91450">
                    <a:solidFill>
                      <a:schemeClr val="accent1"/>
                    </a:solidFill>
                  </a:tcPr>
                </a:tc>
                <a:tc>
                  <a:txBody>
                    <a:bodyPr/>
                    <a:lstStyle/>
                    <a:p>
                      <a:pPr indent="0" lvl="0" marL="0" marR="0" rtl="0" algn="ctr">
                        <a:spcBef>
                          <a:spcPts val="0"/>
                        </a:spcBef>
                        <a:spcAft>
                          <a:spcPts val="0"/>
                        </a:spcAft>
                        <a:buNone/>
                      </a:pPr>
                      <a:r>
                        <a:rPr lang="en-US" sz="1400"/>
                        <a:t>Tempo &amp; Rhythmic Patterns </a:t>
                      </a:r>
                      <a:endParaRPr/>
                    </a:p>
                  </a:txBody>
                  <a:tcPr marT="45725" marB="45725" marR="91450" marL="91450"/>
                </a:tc>
                <a:tc>
                  <a:txBody>
                    <a:bodyPr/>
                    <a:lstStyle/>
                    <a:p>
                      <a:pPr indent="0" lvl="0" marL="0" marR="0" rtl="0" algn="ctr">
                        <a:spcBef>
                          <a:spcPts val="0"/>
                        </a:spcBef>
                        <a:spcAft>
                          <a:spcPts val="0"/>
                        </a:spcAft>
                        <a:buNone/>
                      </a:pPr>
                      <a:r>
                        <a:rPr lang="en-US" sz="1400"/>
                        <a:t>Freezing from a fast movement</a:t>
                      </a:r>
                      <a:endParaRPr/>
                    </a:p>
                  </a:txBody>
                  <a:tcPr marT="45725" marB="45725" marR="91450" marL="91450"/>
                </a:tc>
                <a:tc>
                  <a:txBody>
                    <a:bodyPr/>
                    <a:lstStyle/>
                    <a:p>
                      <a:pPr indent="0" lvl="0" marL="0" marR="0" rtl="0" algn="ctr">
                        <a:spcBef>
                          <a:spcPts val="0"/>
                        </a:spcBef>
                        <a:spcAft>
                          <a:spcPts val="0"/>
                        </a:spcAft>
                        <a:buNone/>
                      </a:pPr>
                      <a:r>
                        <a:rPr lang="en-US" sz="1400"/>
                        <a:t>Power moves and freezes</a:t>
                      </a:r>
                      <a:endParaRPr/>
                    </a:p>
                  </a:txBody>
                  <a:tcPr marT="45725" marB="45725" marR="91450" marL="91450"/>
                </a:tc>
                <a:tc>
                  <a:txBody>
                    <a:bodyPr/>
                    <a:lstStyle/>
                    <a:p>
                      <a:pPr indent="0" lvl="0" marL="0" marR="0" rtl="0" algn="ctr">
                        <a:spcBef>
                          <a:spcPts val="0"/>
                        </a:spcBef>
                        <a:spcAft>
                          <a:spcPts val="0"/>
                        </a:spcAft>
                        <a:buNone/>
                      </a:pPr>
                      <a:r>
                        <a:rPr lang="en-US" sz="1400"/>
                        <a:t>Jerking or Twitching Movements</a:t>
                      </a:r>
                      <a:endParaRPr/>
                    </a:p>
                  </a:txBody>
                  <a:tcPr marT="45725" marB="45725" marR="91450" marL="91450"/>
                </a:tc>
                <a:tc>
                  <a:txBody>
                    <a:bodyPr/>
                    <a:lstStyle/>
                    <a:p>
                      <a:pPr indent="0" lvl="0" marL="0" marR="0" rtl="0" algn="ctr">
                        <a:spcBef>
                          <a:spcPts val="0"/>
                        </a:spcBef>
                        <a:spcAft>
                          <a:spcPts val="0"/>
                        </a:spcAft>
                        <a:buNone/>
                      </a:pPr>
                      <a:r>
                        <a:rPr lang="en-US" sz="1400"/>
                        <a:t>Practice and Clean</a:t>
                      </a:r>
                      <a:endParaRPr/>
                    </a:p>
                  </a:txBody>
                  <a:tcPr marT="45725" marB="45725" marR="91450" marL="91450"/>
                </a:tc>
                <a:tc>
                  <a:txBody>
                    <a:bodyPr/>
                    <a:lstStyle/>
                    <a:p>
                      <a:pPr indent="0" lvl="0" marL="0" marR="0" rtl="0" algn="ctr">
                        <a:spcBef>
                          <a:spcPts val="0"/>
                        </a:spcBef>
                        <a:spcAft>
                          <a:spcPts val="0"/>
                        </a:spcAft>
                        <a:buNone/>
                      </a:pPr>
                      <a:r>
                        <a:rPr lang="en-US" sz="1400"/>
                        <a:t>Culminating Performance</a:t>
                      </a:r>
                      <a:endParaRPr/>
                    </a:p>
                  </a:txBody>
                  <a:tcPr marT="45725" marB="45725" marR="91450" marL="91450"/>
                </a:tc>
              </a:tr>
              <a:tr h="1574975">
                <a:tc>
                  <a:txBody>
                    <a:bodyPr/>
                    <a:lstStyle/>
                    <a:p>
                      <a:pPr indent="0" lvl="0" marL="0" marR="0" rtl="0" algn="l">
                        <a:lnSpc>
                          <a:spcPct val="100000"/>
                        </a:lnSpc>
                        <a:spcBef>
                          <a:spcPts val="0"/>
                        </a:spcBef>
                        <a:spcAft>
                          <a:spcPts val="0"/>
                        </a:spcAft>
                        <a:buClr>
                          <a:schemeClr val="lt1"/>
                        </a:buClr>
                        <a:buSzPts val="1800"/>
                        <a:buFont typeface="Century Gothic"/>
                        <a:buNone/>
                      </a:pPr>
                      <a:r>
                        <a:rPr b="1" lang="en-US" sz="1800">
                          <a:solidFill>
                            <a:schemeClr val="lt1"/>
                          </a:solidFill>
                        </a:rPr>
                        <a:t>Standards</a:t>
                      </a:r>
                      <a:endParaRPr/>
                    </a:p>
                    <a:p>
                      <a:pPr indent="0" lvl="0" marL="0" marR="0" rtl="0" algn="l">
                        <a:lnSpc>
                          <a:spcPct val="100000"/>
                        </a:lnSpc>
                        <a:spcBef>
                          <a:spcPts val="0"/>
                        </a:spcBef>
                        <a:spcAft>
                          <a:spcPts val="0"/>
                        </a:spcAft>
                        <a:buClr>
                          <a:schemeClr val="lt1"/>
                        </a:buClr>
                        <a:buSzPts val="1800"/>
                        <a:buFont typeface="Century Gothic"/>
                        <a:buNone/>
                      </a:pPr>
                      <a:r>
                        <a:rPr b="1" lang="en-US" sz="1800">
                          <a:solidFill>
                            <a:schemeClr val="lt1"/>
                          </a:solidFill>
                        </a:rPr>
                        <a:t>  </a:t>
                      </a:r>
                      <a:endParaRPr/>
                    </a:p>
                    <a:p>
                      <a:pPr indent="0" lvl="0" marL="0" marR="0" rtl="0" algn="l">
                        <a:lnSpc>
                          <a:spcPct val="100000"/>
                        </a:lnSpc>
                        <a:spcBef>
                          <a:spcPts val="0"/>
                        </a:spcBef>
                        <a:spcAft>
                          <a:spcPts val="0"/>
                        </a:spcAft>
                        <a:buClr>
                          <a:schemeClr val="lt1"/>
                        </a:buClr>
                        <a:buSzPts val="1400"/>
                        <a:buFont typeface="Century Gothic"/>
                        <a:buNone/>
                      </a:pPr>
                      <a:r>
                        <a:rPr b="1" lang="en-US" sz="1400">
                          <a:solidFill>
                            <a:schemeClr val="lt1"/>
                          </a:solidFill>
                        </a:rPr>
                        <a:t>(183 Total)</a:t>
                      </a:r>
                      <a:endParaRPr/>
                    </a:p>
                    <a:p>
                      <a:pPr indent="0" lvl="0" marL="0" marR="0" rtl="0" algn="l">
                        <a:spcBef>
                          <a:spcPts val="0"/>
                        </a:spcBef>
                        <a:spcAft>
                          <a:spcPts val="0"/>
                        </a:spcAft>
                        <a:buNone/>
                      </a:pPr>
                      <a:r>
                        <a:t/>
                      </a:r>
                      <a:endParaRPr b="1" sz="1800">
                        <a:solidFill>
                          <a:schemeClr val="lt1"/>
                        </a:solidFill>
                      </a:endParaRPr>
                    </a:p>
                  </a:txBody>
                  <a:tcPr marT="45725" marB="45725" marR="91450" marL="91450">
                    <a:solidFill>
                      <a:schemeClr val="accent1"/>
                    </a:solidFill>
                  </a:tcPr>
                </a:tc>
                <a:tc>
                  <a:txBody>
                    <a:bodyPr/>
                    <a:lstStyle/>
                    <a:p>
                      <a:pPr indent="-171450" lvl="0" marL="171450" marR="0" rtl="0" algn="l">
                        <a:spcBef>
                          <a:spcPts val="0"/>
                        </a:spcBef>
                        <a:spcAft>
                          <a:spcPts val="0"/>
                        </a:spcAft>
                        <a:buClr>
                          <a:schemeClr val="lt1"/>
                        </a:buClr>
                        <a:buSzPts val="1500"/>
                        <a:buFont typeface="Arial"/>
                        <a:buChar char="•"/>
                      </a:pPr>
                      <a:r>
                        <a:rPr lang="en-US" sz="1500"/>
                        <a:t>Up-lock</a:t>
                      </a:r>
                      <a:endParaRPr/>
                    </a:p>
                    <a:p>
                      <a:pPr indent="-171450" lvl="0" marL="171450" marR="0" rtl="0" algn="l">
                        <a:spcBef>
                          <a:spcPts val="0"/>
                        </a:spcBef>
                        <a:spcAft>
                          <a:spcPts val="0"/>
                        </a:spcAft>
                        <a:buClr>
                          <a:schemeClr val="lt1"/>
                        </a:buClr>
                        <a:buSzPts val="1500"/>
                        <a:buFont typeface="Arial"/>
                        <a:buChar char="•"/>
                      </a:pPr>
                      <a:r>
                        <a:rPr lang="en-US" sz="1500"/>
                        <a:t>Down-lock</a:t>
                      </a:r>
                      <a:endParaRPr/>
                    </a:p>
                    <a:p>
                      <a:pPr indent="-171450" lvl="0" marL="171450" marR="0" rtl="0" algn="l">
                        <a:spcBef>
                          <a:spcPts val="0"/>
                        </a:spcBef>
                        <a:spcAft>
                          <a:spcPts val="0"/>
                        </a:spcAft>
                        <a:buClr>
                          <a:schemeClr val="lt1"/>
                        </a:buClr>
                        <a:buSzPts val="1500"/>
                        <a:buFont typeface="Arial"/>
                        <a:buChar char="•"/>
                      </a:pPr>
                      <a:r>
                        <a:rPr lang="en-US" sz="1500"/>
                        <a:t>Wrist roll</a:t>
                      </a:r>
                      <a:endParaRPr/>
                    </a:p>
                    <a:p>
                      <a:pPr indent="-171450" lvl="0" marL="171450" marR="0" rtl="0" algn="l">
                        <a:spcBef>
                          <a:spcPts val="0"/>
                        </a:spcBef>
                        <a:spcAft>
                          <a:spcPts val="0"/>
                        </a:spcAft>
                        <a:buClr>
                          <a:schemeClr val="lt1"/>
                        </a:buClr>
                        <a:buSzPts val="1500"/>
                        <a:buFont typeface="Arial"/>
                        <a:buChar char="•"/>
                      </a:pPr>
                      <a:r>
                        <a:rPr lang="en-US" sz="1500"/>
                        <a:t>Uncle Sam</a:t>
                      </a:r>
                      <a:endParaRPr/>
                    </a:p>
                    <a:p>
                      <a:pPr indent="-171450" lvl="0" marL="171450" marR="0" rtl="0" algn="l">
                        <a:spcBef>
                          <a:spcPts val="0"/>
                        </a:spcBef>
                        <a:spcAft>
                          <a:spcPts val="0"/>
                        </a:spcAft>
                        <a:buClr>
                          <a:schemeClr val="lt1"/>
                        </a:buClr>
                        <a:buSzPts val="1500"/>
                        <a:buFont typeface="Arial"/>
                        <a:buChar char="•"/>
                      </a:pPr>
                      <a:r>
                        <a:rPr lang="en-US" sz="1500"/>
                        <a:t>Performance</a:t>
                      </a:r>
                      <a:endParaRPr/>
                    </a:p>
                  </a:txBody>
                  <a:tcPr marT="45725" marB="45725" marR="91450" marL="91450"/>
                </a:tc>
                <a:tc>
                  <a:txBody>
                    <a:bodyPr/>
                    <a:lstStyle/>
                    <a:p>
                      <a:pPr indent="-285750" lvl="0" marL="285750" marR="0" rtl="0" algn="l">
                        <a:spcBef>
                          <a:spcPts val="0"/>
                        </a:spcBef>
                        <a:spcAft>
                          <a:spcPts val="0"/>
                        </a:spcAft>
                        <a:buClr>
                          <a:schemeClr val="lt1"/>
                        </a:buClr>
                        <a:buSzPts val="1500"/>
                        <a:buFont typeface="Arial"/>
                        <a:buChar char="•"/>
                      </a:pPr>
                      <a:r>
                        <a:rPr lang="en-US" sz="1500"/>
                        <a:t>Tom &amp; Jerry</a:t>
                      </a:r>
                      <a:endParaRPr/>
                    </a:p>
                    <a:p>
                      <a:pPr indent="-285750" lvl="0" marL="285750" marR="0" rtl="0" algn="l">
                        <a:spcBef>
                          <a:spcPts val="0"/>
                        </a:spcBef>
                        <a:spcAft>
                          <a:spcPts val="0"/>
                        </a:spcAft>
                        <a:buClr>
                          <a:schemeClr val="lt1"/>
                        </a:buClr>
                        <a:buSzPts val="1500"/>
                        <a:buFont typeface="Arial"/>
                        <a:buChar char="•"/>
                      </a:pPr>
                      <a:r>
                        <a:rPr lang="en-US" sz="1500"/>
                        <a:t>Flicks</a:t>
                      </a:r>
                      <a:endParaRPr/>
                    </a:p>
                    <a:p>
                      <a:pPr indent="-285750" lvl="0" marL="285750" marR="0" rtl="0" algn="l">
                        <a:spcBef>
                          <a:spcPts val="0"/>
                        </a:spcBef>
                        <a:spcAft>
                          <a:spcPts val="0"/>
                        </a:spcAft>
                        <a:buClr>
                          <a:schemeClr val="lt1"/>
                        </a:buClr>
                        <a:buSzPts val="1500"/>
                        <a:buFont typeface="Arial"/>
                        <a:buChar char="•"/>
                      </a:pPr>
                      <a:r>
                        <a:rPr lang="en-US" sz="1500"/>
                        <a:t>Pacing</a:t>
                      </a:r>
                      <a:endParaRPr/>
                    </a:p>
                    <a:p>
                      <a:pPr indent="-285750" lvl="0" marL="285750" marR="0" rtl="0" algn="l">
                        <a:spcBef>
                          <a:spcPts val="0"/>
                        </a:spcBef>
                        <a:spcAft>
                          <a:spcPts val="0"/>
                        </a:spcAft>
                        <a:buClr>
                          <a:schemeClr val="lt1"/>
                        </a:buClr>
                        <a:buSzPts val="1500"/>
                        <a:buFont typeface="Arial"/>
                        <a:buChar char="•"/>
                      </a:pPr>
                      <a:r>
                        <a:rPr lang="en-US" sz="1500"/>
                        <a:t>Leo Walk</a:t>
                      </a:r>
                      <a:endParaRPr/>
                    </a:p>
                    <a:p>
                      <a:pPr indent="-285750" lvl="0" marL="285750" marR="0" rtl="0" algn="l">
                        <a:spcBef>
                          <a:spcPts val="0"/>
                        </a:spcBef>
                        <a:spcAft>
                          <a:spcPts val="0"/>
                        </a:spcAft>
                        <a:buClr>
                          <a:schemeClr val="lt1"/>
                        </a:buClr>
                        <a:buSzPts val="1500"/>
                        <a:buFont typeface="Arial"/>
                        <a:buChar char="•"/>
                      </a:pPr>
                      <a:r>
                        <a:rPr lang="en-US" sz="1500"/>
                        <a:t>Scooby Doo</a:t>
                      </a:r>
                      <a:endParaRPr/>
                    </a:p>
                    <a:p>
                      <a:pPr indent="-285750" lvl="0" marL="285750" marR="0" rtl="0" algn="l">
                        <a:spcBef>
                          <a:spcPts val="0"/>
                        </a:spcBef>
                        <a:spcAft>
                          <a:spcPts val="0"/>
                        </a:spcAft>
                        <a:buClr>
                          <a:schemeClr val="lt1"/>
                        </a:buClr>
                        <a:buSzPts val="1500"/>
                        <a:buFont typeface="Arial"/>
                        <a:buChar char="•"/>
                      </a:pPr>
                      <a:r>
                        <a:rPr lang="en-US" sz="1500"/>
                        <a:t>Which-a-way</a:t>
                      </a:r>
                      <a:endParaRPr/>
                    </a:p>
                    <a:p>
                      <a:pPr indent="-285750" lvl="0" marL="285750" marR="0" rtl="0" algn="l">
                        <a:spcBef>
                          <a:spcPts val="0"/>
                        </a:spcBef>
                        <a:spcAft>
                          <a:spcPts val="0"/>
                        </a:spcAft>
                        <a:buClr>
                          <a:schemeClr val="lt1"/>
                        </a:buClr>
                        <a:buSzPts val="1500"/>
                        <a:buFont typeface="Arial"/>
                        <a:buChar char="•"/>
                      </a:pPr>
                      <a:r>
                        <a:rPr lang="en-US" sz="1500"/>
                        <a:t>Performance</a:t>
                      </a:r>
                      <a:endParaRPr/>
                    </a:p>
                  </a:txBody>
                  <a:tcPr marT="45725" marB="45725" marR="91450" marL="91450"/>
                </a:tc>
                <a:tc>
                  <a:txBody>
                    <a:bodyPr/>
                    <a:lstStyle/>
                    <a:p>
                      <a:pPr indent="-285750" lvl="0" marL="285750" marR="0" rtl="0" algn="l">
                        <a:spcBef>
                          <a:spcPts val="0"/>
                        </a:spcBef>
                        <a:spcAft>
                          <a:spcPts val="0"/>
                        </a:spcAft>
                        <a:buClr>
                          <a:schemeClr val="lt1"/>
                        </a:buClr>
                        <a:buSzPts val="1500"/>
                        <a:buFont typeface="Arial"/>
                        <a:buChar char="•"/>
                      </a:pPr>
                      <a:r>
                        <a:rPr lang="en-US" sz="1500"/>
                        <a:t>Top Rock Two Step</a:t>
                      </a:r>
                      <a:endParaRPr/>
                    </a:p>
                    <a:p>
                      <a:pPr indent="-285750" lvl="0" marL="285750" marR="0" rtl="0" algn="l">
                        <a:spcBef>
                          <a:spcPts val="0"/>
                        </a:spcBef>
                        <a:spcAft>
                          <a:spcPts val="0"/>
                        </a:spcAft>
                        <a:buClr>
                          <a:schemeClr val="lt1"/>
                        </a:buClr>
                        <a:buSzPts val="1500"/>
                        <a:buFont typeface="Arial"/>
                        <a:buChar char="•"/>
                      </a:pPr>
                      <a:r>
                        <a:rPr lang="en-US" sz="1500"/>
                        <a:t>Indian Step</a:t>
                      </a:r>
                      <a:endParaRPr/>
                    </a:p>
                    <a:p>
                      <a:pPr indent="-285750" lvl="0" marL="285750" marR="0" rtl="0" algn="l">
                        <a:spcBef>
                          <a:spcPts val="0"/>
                        </a:spcBef>
                        <a:spcAft>
                          <a:spcPts val="0"/>
                        </a:spcAft>
                        <a:buClr>
                          <a:schemeClr val="lt1"/>
                        </a:buClr>
                        <a:buSzPts val="1500"/>
                        <a:buFont typeface="Arial"/>
                        <a:buChar char="•"/>
                      </a:pPr>
                      <a:r>
                        <a:rPr lang="en-US" sz="1500"/>
                        <a:t>Coffee Grinder</a:t>
                      </a:r>
                      <a:endParaRPr/>
                    </a:p>
                    <a:p>
                      <a:pPr indent="-285750" lvl="0" marL="285750" marR="0" rtl="0" algn="l">
                        <a:spcBef>
                          <a:spcPts val="0"/>
                        </a:spcBef>
                        <a:spcAft>
                          <a:spcPts val="0"/>
                        </a:spcAft>
                        <a:buClr>
                          <a:schemeClr val="lt1"/>
                        </a:buClr>
                        <a:buSzPts val="1500"/>
                        <a:buFont typeface="Arial"/>
                        <a:buChar char="•"/>
                      </a:pPr>
                      <a:r>
                        <a:rPr lang="en-US" sz="1500"/>
                        <a:t>CC</a:t>
                      </a:r>
                      <a:endParaRPr/>
                    </a:p>
                    <a:p>
                      <a:pPr indent="-285750" lvl="0" marL="285750" marR="0" rtl="0" algn="l">
                        <a:spcBef>
                          <a:spcPts val="0"/>
                        </a:spcBef>
                        <a:spcAft>
                          <a:spcPts val="0"/>
                        </a:spcAft>
                        <a:buClr>
                          <a:schemeClr val="lt1"/>
                        </a:buClr>
                        <a:buSzPts val="1500"/>
                        <a:buFont typeface="Arial"/>
                        <a:buChar char="•"/>
                      </a:pPr>
                      <a:r>
                        <a:rPr lang="en-US" sz="1500"/>
                        <a:t>Performance</a:t>
                      </a:r>
                      <a:endParaRPr/>
                    </a:p>
                  </a:txBody>
                  <a:tcPr marT="45725" marB="45725" marR="91450" marL="91450"/>
                </a:tc>
                <a:tc>
                  <a:txBody>
                    <a:bodyPr/>
                    <a:lstStyle/>
                    <a:p>
                      <a:pPr indent="-285750" lvl="0" marL="285750" marR="0" rtl="0" algn="l">
                        <a:spcBef>
                          <a:spcPts val="0"/>
                        </a:spcBef>
                        <a:spcAft>
                          <a:spcPts val="0"/>
                        </a:spcAft>
                        <a:buClr>
                          <a:schemeClr val="lt1"/>
                        </a:buClr>
                        <a:buSzPts val="1500"/>
                        <a:buFont typeface="Arial"/>
                        <a:buChar char="•"/>
                      </a:pPr>
                      <a:r>
                        <a:rPr lang="en-US" sz="1500"/>
                        <a:t>Fresno</a:t>
                      </a:r>
                      <a:endParaRPr/>
                    </a:p>
                    <a:p>
                      <a:pPr indent="-285750" lvl="0" marL="285750" marR="0" rtl="0" algn="l">
                        <a:spcBef>
                          <a:spcPts val="0"/>
                        </a:spcBef>
                        <a:spcAft>
                          <a:spcPts val="0"/>
                        </a:spcAft>
                        <a:buClr>
                          <a:schemeClr val="lt1"/>
                        </a:buClr>
                        <a:buSzPts val="1500"/>
                        <a:buFont typeface="Arial"/>
                        <a:buChar char="•"/>
                      </a:pPr>
                      <a:r>
                        <a:rPr lang="en-US" sz="1500"/>
                        <a:t>Tracing</a:t>
                      </a:r>
                      <a:endParaRPr/>
                    </a:p>
                    <a:p>
                      <a:pPr indent="-285750" lvl="0" marL="285750" marR="0" rtl="0" algn="l">
                        <a:spcBef>
                          <a:spcPts val="0"/>
                        </a:spcBef>
                        <a:spcAft>
                          <a:spcPts val="0"/>
                        </a:spcAft>
                        <a:buClr>
                          <a:schemeClr val="lt1"/>
                        </a:buClr>
                        <a:buSzPts val="1500"/>
                        <a:buFont typeface="Arial"/>
                        <a:buChar char="•"/>
                      </a:pPr>
                      <a:r>
                        <a:rPr lang="en-US" sz="1500"/>
                        <a:t>Wave</a:t>
                      </a:r>
                      <a:endParaRPr/>
                    </a:p>
                    <a:p>
                      <a:pPr indent="-285750" lvl="0" marL="285750" marR="0" rtl="0" algn="l">
                        <a:spcBef>
                          <a:spcPts val="0"/>
                        </a:spcBef>
                        <a:spcAft>
                          <a:spcPts val="0"/>
                        </a:spcAft>
                        <a:buClr>
                          <a:schemeClr val="lt1"/>
                        </a:buClr>
                        <a:buSzPts val="1500"/>
                        <a:buFont typeface="Arial"/>
                        <a:buChar char="•"/>
                      </a:pPr>
                      <a:r>
                        <a:rPr lang="en-US" sz="1500"/>
                        <a:t>Move</a:t>
                      </a:r>
                      <a:endParaRPr/>
                    </a:p>
                    <a:p>
                      <a:pPr indent="-285750" lvl="0" marL="285750" marR="0" rtl="0" algn="l">
                        <a:spcBef>
                          <a:spcPts val="0"/>
                        </a:spcBef>
                        <a:spcAft>
                          <a:spcPts val="0"/>
                        </a:spcAft>
                        <a:buClr>
                          <a:schemeClr val="lt1"/>
                        </a:buClr>
                        <a:buSzPts val="1500"/>
                        <a:buFont typeface="Arial"/>
                        <a:buChar char="•"/>
                      </a:pPr>
                      <a:r>
                        <a:rPr lang="en-US" sz="1500"/>
                        <a:t>Performance</a:t>
                      </a:r>
                      <a:endParaRPr/>
                    </a:p>
                  </a:txBody>
                  <a:tcPr marT="45725" marB="45725" marR="91450" marL="91450"/>
                </a:tc>
                <a:tc>
                  <a:txBody>
                    <a:bodyPr/>
                    <a:lstStyle/>
                    <a:p>
                      <a:pPr indent="-171450" lvl="0" marL="171450" marR="0" rtl="0" algn="l">
                        <a:spcBef>
                          <a:spcPts val="0"/>
                        </a:spcBef>
                        <a:spcAft>
                          <a:spcPts val="0"/>
                        </a:spcAft>
                        <a:buClr>
                          <a:schemeClr val="lt1"/>
                        </a:buClr>
                        <a:buSzPts val="1500"/>
                        <a:buFont typeface="Arial"/>
                        <a:buChar char="•"/>
                      </a:pPr>
                      <a:r>
                        <a:rPr lang="en-US" sz="1500"/>
                        <a:t>Sadness</a:t>
                      </a:r>
                      <a:endParaRPr/>
                    </a:p>
                    <a:p>
                      <a:pPr indent="-171450" lvl="0" marL="171450" marR="0" rtl="0" algn="l">
                        <a:spcBef>
                          <a:spcPts val="0"/>
                        </a:spcBef>
                        <a:spcAft>
                          <a:spcPts val="0"/>
                        </a:spcAft>
                        <a:buClr>
                          <a:schemeClr val="lt1"/>
                        </a:buClr>
                        <a:buSzPts val="1500"/>
                        <a:buFont typeface="Arial"/>
                        <a:buChar char="•"/>
                      </a:pPr>
                      <a:r>
                        <a:rPr lang="en-US" sz="1500"/>
                        <a:t>Happy</a:t>
                      </a:r>
                      <a:endParaRPr/>
                    </a:p>
                    <a:p>
                      <a:pPr indent="-171450" lvl="0" marL="171450" marR="0" rtl="0" algn="l">
                        <a:spcBef>
                          <a:spcPts val="0"/>
                        </a:spcBef>
                        <a:spcAft>
                          <a:spcPts val="0"/>
                        </a:spcAft>
                        <a:buClr>
                          <a:schemeClr val="lt1"/>
                        </a:buClr>
                        <a:buSzPts val="1500"/>
                        <a:buFont typeface="Arial"/>
                        <a:buChar char="•"/>
                      </a:pPr>
                      <a:r>
                        <a:rPr lang="en-US" sz="1500"/>
                        <a:t>Instruments</a:t>
                      </a:r>
                      <a:endParaRPr/>
                    </a:p>
                    <a:p>
                      <a:pPr indent="-171450" lvl="0" marL="171450" marR="0" rtl="0" algn="l">
                        <a:spcBef>
                          <a:spcPts val="0"/>
                        </a:spcBef>
                        <a:spcAft>
                          <a:spcPts val="0"/>
                        </a:spcAft>
                        <a:buClr>
                          <a:schemeClr val="lt1"/>
                        </a:buClr>
                        <a:buSzPts val="1500"/>
                        <a:buFont typeface="Arial"/>
                        <a:buChar char="•"/>
                      </a:pPr>
                      <a:r>
                        <a:rPr lang="en-US" sz="1500"/>
                        <a:t>Lyrics</a:t>
                      </a:r>
                      <a:endParaRPr/>
                    </a:p>
                    <a:p>
                      <a:pPr indent="-171450" lvl="0" marL="171450" marR="0" rtl="0" algn="l">
                        <a:spcBef>
                          <a:spcPts val="0"/>
                        </a:spcBef>
                        <a:spcAft>
                          <a:spcPts val="0"/>
                        </a:spcAft>
                        <a:buClr>
                          <a:schemeClr val="lt1"/>
                        </a:buClr>
                        <a:buSzPts val="1500"/>
                        <a:buFont typeface="Arial"/>
                        <a:buChar char="•"/>
                      </a:pPr>
                      <a:r>
                        <a:rPr lang="en-US" sz="1500"/>
                        <a:t>Performance</a:t>
                      </a:r>
                      <a:endParaRPr/>
                    </a:p>
                  </a:txBody>
                  <a:tcPr marT="45725" marB="45725" marR="91450" marL="91450"/>
                </a:tc>
                <a:tc>
                  <a:txBody>
                    <a:bodyPr/>
                    <a:lstStyle/>
                    <a:p>
                      <a:pPr indent="-285750" lvl="0" marL="285750" marR="0" rtl="0" algn="l">
                        <a:spcBef>
                          <a:spcPts val="0"/>
                        </a:spcBef>
                        <a:spcAft>
                          <a:spcPts val="0"/>
                        </a:spcAft>
                        <a:buClr>
                          <a:schemeClr val="lt1"/>
                        </a:buClr>
                        <a:buSzPts val="1500"/>
                        <a:buFont typeface="Arial"/>
                        <a:buChar char="•"/>
                      </a:pPr>
                      <a:r>
                        <a:rPr lang="en-US" sz="1500"/>
                        <a:t>Song </a:t>
                      </a:r>
                      <a:endParaRPr/>
                    </a:p>
                    <a:p>
                      <a:pPr indent="-285750" lvl="0" marL="285750" marR="0" rtl="0" algn="l">
                        <a:spcBef>
                          <a:spcPts val="0"/>
                        </a:spcBef>
                        <a:spcAft>
                          <a:spcPts val="0"/>
                        </a:spcAft>
                        <a:buClr>
                          <a:schemeClr val="lt1"/>
                        </a:buClr>
                        <a:buSzPts val="1500"/>
                        <a:buFont typeface="Arial"/>
                        <a:buChar char="•"/>
                      </a:pPr>
                      <a:r>
                        <a:rPr lang="en-US" sz="1500"/>
                        <a:t>Theme</a:t>
                      </a:r>
                      <a:endParaRPr/>
                    </a:p>
                    <a:p>
                      <a:pPr indent="-285750" lvl="0" marL="285750" marR="0" rtl="0" algn="l">
                        <a:spcBef>
                          <a:spcPts val="0"/>
                        </a:spcBef>
                        <a:spcAft>
                          <a:spcPts val="0"/>
                        </a:spcAft>
                        <a:buClr>
                          <a:schemeClr val="lt1"/>
                        </a:buClr>
                        <a:buSzPts val="1500"/>
                        <a:buFont typeface="Arial"/>
                        <a:buChar char="•"/>
                      </a:pPr>
                      <a:r>
                        <a:rPr lang="en-US" sz="1500"/>
                        <a:t>Group Identification</a:t>
                      </a:r>
                      <a:endParaRPr/>
                    </a:p>
                    <a:p>
                      <a:pPr indent="-285750" lvl="0" marL="285750" marR="0" rtl="0" algn="l">
                        <a:spcBef>
                          <a:spcPts val="0"/>
                        </a:spcBef>
                        <a:spcAft>
                          <a:spcPts val="0"/>
                        </a:spcAft>
                        <a:buClr>
                          <a:schemeClr val="lt1"/>
                        </a:buClr>
                        <a:buSzPts val="1500"/>
                        <a:buFont typeface="Arial"/>
                        <a:buChar char="•"/>
                      </a:pPr>
                      <a:r>
                        <a:rPr lang="en-US" sz="1500"/>
                        <a:t>Performance</a:t>
                      </a:r>
                      <a:endParaRPr/>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2"/>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36" name="Google Shape;536;p22"/>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37" name="Google Shape;537;p22"/>
          <p:cNvSpPr txBox="1"/>
          <p:nvPr/>
        </p:nvSpPr>
        <p:spPr>
          <a:xfrm>
            <a:off x="1190561" y="1653990"/>
            <a:ext cx="1000930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7.1.8  	Movement Program </a:t>
            </a:r>
            <a:endParaRPr/>
          </a:p>
          <a:p>
            <a:pPr indent="-342900" lvl="0" marL="342900" marR="0" rtl="0" algn="l">
              <a:spcBef>
                <a:spcPts val="0"/>
              </a:spcBef>
              <a:spcAft>
                <a:spcPts val="0"/>
              </a:spcAft>
              <a:buClr>
                <a:schemeClr val="dk1"/>
              </a:buClr>
              <a:buSzPts val="2000"/>
              <a:buFont typeface="Arial"/>
              <a:buChar char="•"/>
            </a:pPr>
            <a:r>
              <a:rPr lang="en-US" sz="20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Taekwondo Instructional Program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538" name="Google Shape;538;p22"/>
          <p:cNvGraphicFramePr/>
          <p:nvPr/>
        </p:nvGraphicFramePr>
        <p:xfrm>
          <a:off x="26351" y="2498035"/>
          <a:ext cx="3000000" cy="3000000"/>
        </p:xfrm>
        <a:graphic>
          <a:graphicData uri="http://schemas.openxmlformats.org/drawingml/2006/table">
            <a:tbl>
              <a:tblPr bandRow="1" firstRow="1">
                <a:noFill/>
                <a:tableStyleId>{7EA74A18-01A5-448B-A8D4-A40FDED148FE}</a:tableStyleId>
              </a:tblPr>
              <a:tblGrid>
                <a:gridCol w="1250975"/>
                <a:gridCol w="1725100"/>
                <a:gridCol w="1739250"/>
                <a:gridCol w="1748675"/>
                <a:gridCol w="1729825"/>
                <a:gridCol w="1842950"/>
                <a:gridCol w="1893650"/>
              </a:tblGrid>
              <a:tr h="444425">
                <a:tc>
                  <a:txBody>
                    <a:bodyPr/>
                    <a:lstStyle/>
                    <a:p>
                      <a:pPr indent="0" lvl="0" marL="0" marR="0" rtl="0" algn="ctr">
                        <a:spcBef>
                          <a:spcPts val="0"/>
                        </a:spcBef>
                        <a:spcAft>
                          <a:spcPts val="0"/>
                        </a:spcAft>
                        <a:buNone/>
                      </a:pPr>
                      <a:r>
                        <a:t/>
                      </a:r>
                      <a:endParaRPr sz="1800"/>
                    </a:p>
                  </a:txBody>
                  <a:tcPr marT="45725" marB="45725" marR="91450" marL="91450">
                    <a:solidFill>
                      <a:schemeClr val="accent1"/>
                    </a:solidFill>
                  </a:tcPr>
                </a:tc>
                <a:tc>
                  <a:txBody>
                    <a:bodyPr/>
                    <a:lstStyle/>
                    <a:p>
                      <a:pPr indent="0" lvl="0" marL="0" marR="0" rtl="0" algn="ctr">
                        <a:spcBef>
                          <a:spcPts val="0"/>
                        </a:spcBef>
                        <a:spcAft>
                          <a:spcPts val="0"/>
                        </a:spcAft>
                        <a:buNone/>
                      </a:pPr>
                      <a:r>
                        <a:rPr lang="en-US" sz="1800"/>
                        <a:t>White Belt</a:t>
                      </a:r>
                      <a:endParaRPr/>
                    </a:p>
                  </a:txBody>
                  <a:tcPr marT="45725" marB="45725" marR="91450" marL="91450"/>
                </a:tc>
                <a:tc>
                  <a:txBody>
                    <a:bodyPr/>
                    <a:lstStyle/>
                    <a:p>
                      <a:pPr indent="0" lvl="0" marL="0" marR="0" rtl="0" algn="ctr">
                        <a:spcBef>
                          <a:spcPts val="0"/>
                        </a:spcBef>
                        <a:spcAft>
                          <a:spcPts val="0"/>
                        </a:spcAft>
                        <a:buNone/>
                      </a:pPr>
                      <a:r>
                        <a:rPr lang="en-US" sz="1800"/>
                        <a:t>Orange Belt</a:t>
                      </a:r>
                      <a:endParaRPr/>
                    </a:p>
                  </a:txBody>
                  <a:tcPr marT="45725" marB="45725" marR="91450" marL="91450"/>
                </a:tc>
                <a:tc>
                  <a:txBody>
                    <a:bodyPr/>
                    <a:lstStyle/>
                    <a:p>
                      <a:pPr indent="0" lvl="0" marL="0" marR="0" rtl="0" algn="ctr">
                        <a:spcBef>
                          <a:spcPts val="0"/>
                        </a:spcBef>
                        <a:spcAft>
                          <a:spcPts val="0"/>
                        </a:spcAft>
                        <a:buNone/>
                      </a:pPr>
                      <a:r>
                        <a:rPr lang="en-US" sz="1800"/>
                        <a:t>Yellow Belt</a:t>
                      </a:r>
                      <a:endParaRPr/>
                    </a:p>
                  </a:txBody>
                  <a:tcPr marT="45725" marB="45725" marR="91450" marL="91450"/>
                </a:tc>
                <a:tc>
                  <a:txBody>
                    <a:bodyPr/>
                    <a:lstStyle/>
                    <a:p>
                      <a:pPr indent="0" lvl="0" marL="0" marR="0" rtl="0" algn="ctr">
                        <a:spcBef>
                          <a:spcPts val="0"/>
                        </a:spcBef>
                        <a:spcAft>
                          <a:spcPts val="0"/>
                        </a:spcAft>
                        <a:buNone/>
                      </a:pPr>
                      <a:r>
                        <a:rPr lang="en-US" sz="1800"/>
                        <a:t>Camo Belt</a:t>
                      </a:r>
                      <a:endParaRPr/>
                    </a:p>
                  </a:txBody>
                  <a:tcPr marT="45725" marB="45725" marR="91450" marL="91450"/>
                </a:tc>
                <a:tc>
                  <a:txBody>
                    <a:bodyPr/>
                    <a:lstStyle/>
                    <a:p>
                      <a:pPr indent="0" lvl="0" marL="0" marR="0" rtl="0" algn="ctr">
                        <a:spcBef>
                          <a:spcPts val="0"/>
                        </a:spcBef>
                        <a:spcAft>
                          <a:spcPts val="0"/>
                        </a:spcAft>
                        <a:buNone/>
                      </a:pPr>
                      <a:r>
                        <a:rPr lang="en-US" sz="1800"/>
                        <a:t>Green Belt</a:t>
                      </a:r>
                      <a:endParaRPr/>
                    </a:p>
                  </a:txBody>
                  <a:tcPr marT="45725" marB="45725" marR="91450" marL="91450"/>
                </a:tc>
                <a:tc>
                  <a:txBody>
                    <a:bodyPr/>
                    <a:lstStyle/>
                    <a:p>
                      <a:pPr indent="0" lvl="0" marL="0" marR="0" rtl="0" algn="ctr">
                        <a:spcBef>
                          <a:spcPts val="0"/>
                        </a:spcBef>
                        <a:spcAft>
                          <a:spcPts val="0"/>
                        </a:spcAft>
                        <a:buNone/>
                      </a:pPr>
                      <a:r>
                        <a:rPr lang="en-US" sz="1800"/>
                        <a:t>Purple Belt</a:t>
                      </a:r>
                      <a:endParaRPr/>
                    </a:p>
                  </a:txBody>
                  <a:tcPr marT="45725" marB="45725" marR="91450" marL="91450"/>
                </a:tc>
              </a:tr>
              <a:tr h="926050">
                <a:tc>
                  <a:txBody>
                    <a:bodyPr/>
                    <a:lstStyle/>
                    <a:p>
                      <a:pPr indent="0" lvl="0" marL="0" marR="0" rtl="0" algn="l">
                        <a:spcBef>
                          <a:spcPts val="0"/>
                        </a:spcBef>
                        <a:spcAft>
                          <a:spcPts val="0"/>
                        </a:spcAft>
                        <a:buNone/>
                      </a:pPr>
                      <a:r>
                        <a:rPr b="1" lang="en-US" sz="1200">
                          <a:solidFill>
                            <a:schemeClr val="lt1"/>
                          </a:solidFill>
                        </a:rPr>
                        <a:t>Board </a:t>
                      </a:r>
                      <a:endParaRPr/>
                    </a:p>
                    <a:p>
                      <a:pPr indent="0" lvl="0" marL="0" marR="0" rtl="0" algn="l">
                        <a:spcBef>
                          <a:spcPts val="0"/>
                        </a:spcBef>
                        <a:spcAft>
                          <a:spcPts val="0"/>
                        </a:spcAft>
                        <a:buNone/>
                      </a:pPr>
                      <a:r>
                        <a:rPr b="1" lang="en-US" sz="1200">
                          <a:solidFill>
                            <a:schemeClr val="lt1"/>
                          </a:solidFill>
                        </a:rPr>
                        <a:t>Break Requirements</a:t>
                      </a:r>
                      <a:endParaRPr/>
                    </a:p>
                  </a:txBody>
                  <a:tcPr marT="45725" marB="45725" marR="91450" marL="91450">
                    <a:solidFill>
                      <a:schemeClr val="accent1"/>
                    </a:solidFill>
                  </a:tcPr>
                </a:tc>
                <a:tc>
                  <a:txBody>
                    <a:bodyPr/>
                    <a:lstStyle/>
                    <a:p>
                      <a:pPr indent="0" lvl="0" marL="0" marR="0" rtl="0" algn="l">
                        <a:spcBef>
                          <a:spcPts val="0"/>
                        </a:spcBef>
                        <a:spcAft>
                          <a:spcPts val="0"/>
                        </a:spcAft>
                        <a:buClr>
                          <a:schemeClr val="lt1"/>
                        </a:buClr>
                        <a:buSzPts val="1400"/>
                        <a:buFont typeface="Arial"/>
                        <a:buNone/>
                      </a:pPr>
                      <a:r>
                        <a:t/>
                      </a:r>
                      <a:endParaRPr sz="1400"/>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Back fist</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Knife Hand Strike</a:t>
                      </a:r>
                      <a:endParaRPr/>
                    </a:p>
                    <a:p>
                      <a:pPr indent="-285750" lvl="0" marL="285750" marR="0" rtl="0" algn="l">
                        <a:spcBef>
                          <a:spcPts val="0"/>
                        </a:spcBef>
                        <a:spcAft>
                          <a:spcPts val="0"/>
                        </a:spcAft>
                        <a:buClr>
                          <a:schemeClr val="lt1"/>
                        </a:buClr>
                        <a:buSzPts val="1400"/>
                        <a:buFont typeface="Arial"/>
                        <a:buChar char="•"/>
                      </a:pPr>
                      <a:r>
                        <a:rPr lang="en-US" sz="1400"/>
                        <a:t>Jump front kick</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Step Reverse side Kick</a:t>
                      </a:r>
                      <a:endParaRPr/>
                    </a:p>
                    <a:p>
                      <a:pPr indent="-285750" lvl="0" marL="285750" marR="0" rtl="0" algn="l">
                        <a:spcBef>
                          <a:spcPts val="0"/>
                        </a:spcBef>
                        <a:spcAft>
                          <a:spcPts val="0"/>
                        </a:spcAft>
                        <a:buClr>
                          <a:schemeClr val="lt1"/>
                        </a:buClr>
                        <a:buSzPts val="1400"/>
                        <a:buFont typeface="Arial"/>
                        <a:buChar char="•"/>
                      </a:pPr>
                      <a:r>
                        <a:rPr lang="en-US" sz="1400"/>
                        <a:t>Reverse side kick</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Ridge hand strike, round kick (face level)</a:t>
                      </a:r>
                      <a:endParaRPr/>
                    </a:p>
                    <a:p>
                      <a:pPr indent="-285750" lvl="0" marL="285750" marR="0" rtl="0" algn="l">
                        <a:spcBef>
                          <a:spcPts val="0"/>
                        </a:spcBef>
                        <a:spcAft>
                          <a:spcPts val="0"/>
                        </a:spcAft>
                        <a:buClr>
                          <a:schemeClr val="lt1"/>
                        </a:buClr>
                        <a:buSzPts val="1400"/>
                        <a:buFont typeface="Arial"/>
                        <a:buChar char="•"/>
                      </a:pPr>
                      <a:r>
                        <a:rPr lang="en-US" sz="1400"/>
                        <a:t>Knife hand strike, #1 jump side kick</a:t>
                      </a:r>
                      <a:endParaRPr/>
                    </a:p>
                  </a:txBody>
                  <a:tcPr marT="45725" marB="45725" marR="91450" marL="91450"/>
                </a:tc>
                <a:tc>
                  <a:txBody>
                    <a:bodyPr/>
                    <a:lstStyle/>
                    <a:p>
                      <a:pPr indent="0" lvl="0" marL="0" marR="0" rtl="0" algn="ctr">
                        <a:spcBef>
                          <a:spcPts val="0"/>
                        </a:spcBef>
                        <a:spcAft>
                          <a:spcPts val="0"/>
                        </a:spcAft>
                        <a:buNone/>
                      </a:pPr>
                      <a:r>
                        <a:t/>
                      </a:r>
                      <a:endParaRPr sz="1400"/>
                    </a:p>
                  </a:txBody>
                  <a:tcPr marT="45725" marB="45725" marR="91450" marL="91450"/>
                </a:tc>
              </a:tr>
              <a:tr h="1094425">
                <a:tc>
                  <a:txBody>
                    <a:bodyPr/>
                    <a:lstStyle/>
                    <a:p>
                      <a:pPr indent="0" lvl="0" marL="0" marR="0" rtl="0" algn="l">
                        <a:spcBef>
                          <a:spcPts val="0"/>
                        </a:spcBef>
                        <a:spcAft>
                          <a:spcPts val="0"/>
                        </a:spcAft>
                        <a:buNone/>
                      </a:pPr>
                      <a:r>
                        <a:rPr b="1" lang="en-US" sz="1800">
                          <a:solidFill>
                            <a:schemeClr val="lt1"/>
                          </a:solidFill>
                        </a:rPr>
                        <a:t>Key Points</a:t>
                      </a:r>
                      <a:endParaRPr/>
                    </a:p>
                  </a:txBody>
                  <a:tcPr marT="45725" marB="45725" marR="91450" marL="91450">
                    <a:solidFill>
                      <a:schemeClr val="accent1"/>
                    </a:solidFill>
                  </a:tcPr>
                </a:tc>
                <a:tc>
                  <a:txBody>
                    <a:bodyPr/>
                    <a:lstStyle/>
                    <a:p>
                      <a:pPr indent="-285750" lvl="0" marL="285750" marR="0" rtl="0" algn="l">
                        <a:spcBef>
                          <a:spcPts val="0"/>
                        </a:spcBef>
                        <a:spcAft>
                          <a:spcPts val="0"/>
                        </a:spcAft>
                        <a:buClr>
                          <a:schemeClr val="lt1"/>
                        </a:buClr>
                        <a:buSzPts val="1400"/>
                        <a:buFont typeface="Arial"/>
                        <a:buChar char="•"/>
                      </a:pPr>
                      <a:r>
                        <a:rPr lang="en-US" sz="1400"/>
                        <a:t>Songham Basics, </a:t>
                      </a:r>
                      <a:endParaRPr/>
                    </a:p>
                    <a:p>
                      <a:pPr indent="-285750" lvl="0" marL="285750" marR="0" rtl="0" algn="l">
                        <a:spcBef>
                          <a:spcPts val="0"/>
                        </a:spcBef>
                        <a:spcAft>
                          <a:spcPts val="0"/>
                        </a:spcAft>
                        <a:buClr>
                          <a:schemeClr val="lt1"/>
                        </a:buClr>
                        <a:buSzPts val="1400"/>
                        <a:buFont typeface="Arial"/>
                        <a:buChar char="•"/>
                      </a:pPr>
                      <a:r>
                        <a:rPr lang="en-US" sz="1400"/>
                        <a:t>Songahm 1 Form</a:t>
                      </a:r>
                      <a:endParaRPr/>
                    </a:p>
                    <a:p>
                      <a:pPr indent="-285750" lvl="0" marL="285750" marR="0" rtl="0" algn="l">
                        <a:spcBef>
                          <a:spcPts val="0"/>
                        </a:spcBef>
                        <a:spcAft>
                          <a:spcPts val="0"/>
                        </a:spcAft>
                        <a:buClr>
                          <a:schemeClr val="lt1"/>
                        </a:buClr>
                        <a:buSzPts val="1400"/>
                        <a:buFont typeface="Arial"/>
                        <a:buChar char="•"/>
                      </a:pPr>
                      <a:r>
                        <a:rPr lang="en-US" sz="1400"/>
                        <a:t>One-step Sparring</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Songahm 2 Basics</a:t>
                      </a:r>
                      <a:endParaRPr/>
                    </a:p>
                    <a:p>
                      <a:pPr indent="-285750" lvl="0" marL="285750" marR="0" rtl="0" algn="l">
                        <a:spcBef>
                          <a:spcPts val="0"/>
                        </a:spcBef>
                        <a:spcAft>
                          <a:spcPts val="0"/>
                        </a:spcAft>
                        <a:buClr>
                          <a:schemeClr val="lt1"/>
                        </a:buClr>
                        <a:buSzPts val="1400"/>
                        <a:buFont typeface="Arial"/>
                        <a:buChar char="•"/>
                      </a:pPr>
                      <a:r>
                        <a:rPr lang="en-US" sz="1400"/>
                        <a:t>Songahm  2 Form </a:t>
                      </a:r>
                      <a:endParaRPr/>
                    </a:p>
                    <a:p>
                      <a:pPr indent="-285750" lvl="0" marL="285750" marR="0" rtl="0" algn="l">
                        <a:spcBef>
                          <a:spcPts val="0"/>
                        </a:spcBef>
                        <a:spcAft>
                          <a:spcPts val="0"/>
                        </a:spcAft>
                        <a:buClr>
                          <a:schemeClr val="lt1"/>
                        </a:buClr>
                        <a:buSzPts val="1400"/>
                        <a:buFont typeface="Arial"/>
                        <a:buChar char="•"/>
                      </a:pPr>
                      <a:r>
                        <a:rPr lang="en-US" sz="1400"/>
                        <a:t>One-step Sparring</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Songham 3 Basics</a:t>
                      </a:r>
                      <a:endParaRPr/>
                    </a:p>
                    <a:p>
                      <a:pPr indent="-285750" lvl="0" marL="285750" marR="0" rtl="0" algn="l">
                        <a:spcBef>
                          <a:spcPts val="0"/>
                        </a:spcBef>
                        <a:spcAft>
                          <a:spcPts val="0"/>
                        </a:spcAft>
                        <a:buClr>
                          <a:schemeClr val="lt1"/>
                        </a:buClr>
                        <a:buSzPts val="1400"/>
                        <a:buFont typeface="Arial"/>
                        <a:buChar char="•"/>
                      </a:pPr>
                      <a:r>
                        <a:rPr lang="en-US" sz="1400"/>
                        <a:t>Songham 3 Form </a:t>
                      </a:r>
                      <a:endParaRPr/>
                    </a:p>
                    <a:p>
                      <a:pPr indent="-285750" lvl="0" marL="285750" marR="0" rtl="0" algn="l">
                        <a:spcBef>
                          <a:spcPts val="0"/>
                        </a:spcBef>
                        <a:spcAft>
                          <a:spcPts val="0"/>
                        </a:spcAft>
                        <a:buClr>
                          <a:schemeClr val="lt1"/>
                        </a:buClr>
                        <a:buSzPts val="1400"/>
                        <a:buFont typeface="Arial"/>
                        <a:buChar char="•"/>
                      </a:pPr>
                      <a:r>
                        <a:rPr lang="en-US" sz="1400"/>
                        <a:t>One-step Sparring</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Songham 4 Basics</a:t>
                      </a:r>
                      <a:endParaRPr/>
                    </a:p>
                    <a:p>
                      <a:pPr indent="-285750" lvl="0" marL="285750" marR="0" rtl="0" algn="l">
                        <a:spcBef>
                          <a:spcPts val="0"/>
                        </a:spcBef>
                        <a:spcAft>
                          <a:spcPts val="0"/>
                        </a:spcAft>
                        <a:buClr>
                          <a:schemeClr val="lt1"/>
                        </a:buClr>
                        <a:buSzPts val="1400"/>
                        <a:buFont typeface="Arial"/>
                        <a:buChar char="•"/>
                      </a:pPr>
                      <a:r>
                        <a:rPr lang="en-US" sz="1400"/>
                        <a:t>Songham 4 Form</a:t>
                      </a:r>
                      <a:endParaRPr/>
                    </a:p>
                    <a:p>
                      <a:pPr indent="-285750" lvl="0" marL="285750" marR="0" rtl="0" algn="l">
                        <a:spcBef>
                          <a:spcPts val="0"/>
                        </a:spcBef>
                        <a:spcAft>
                          <a:spcPts val="0"/>
                        </a:spcAft>
                        <a:buClr>
                          <a:schemeClr val="lt1"/>
                        </a:buClr>
                        <a:buSzPts val="1400"/>
                        <a:buFont typeface="Arial"/>
                        <a:buChar char="•"/>
                      </a:pPr>
                      <a:r>
                        <a:rPr lang="en-US" sz="1400"/>
                        <a:t>Sparring Segment</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Songham 5 Basics</a:t>
                      </a:r>
                      <a:endParaRPr/>
                    </a:p>
                    <a:p>
                      <a:pPr indent="-285750" lvl="0" marL="285750" marR="0" rtl="0" algn="l">
                        <a:spcBef>
                          <a:spcPts val="0"/>
                        </a:spcBef>
                        <a:spcAft>
                          <a:spcPts val="0"/>
                        </a:spcAft>
                        <a:buClr>
                          <a:schemeClr val="lt1"/>
                        </a:buClr>
                        <a:buSzPts val="1400"/>
                        <a:buFont typeface="Arial"/>
                        <a:buChar char="•"/>
                      </a:pPr>
                      <a:r>
                        <a:rPr lang="en-US" sz="1400"/>
                        <a:t>Songham 5 Form</a:t>
                      </a:r>
                      <a:endParaRPr/>
                    </a:p>
                    <a:p>
                      <a:pPr indent="-285750" lvl="0" marL="285750" marR="0" rtl="0" algn="l">
                        <a:spcBef>
                          <a:spcPts val="0"/>
                        </a:spcBef>
                        <a:spcAft>
                          <a:spcPts val="0"/>
                        </a:spcAft>
                        <a:buClr>
                          <a:schemeClr val="lt1"/>
                        </a:buClr>
                        <a:buSzPts val="1400"/>
                        <a:buFont typeface="Arial"/>
                        <a:buChar char="•"/>
                      </a:pPr>
                      <a:r>
                        <a:rPr lang="en-US" sz="1400"/>
                        <a:t>Sparring Segment</a:t>
                      </a:r>
                      <a:endParaRPr/>
                    </a:p>
                  </a:txBody>
                  <a:tcPr marT="45725" marB="45725" marR="91450" marL="91450"/>
                </a:tc>
                <a:tc>
                  <a:txBody>
                    <a:bodyPr/>
                    <a:lstStyle/>
                    <a:p>
                      <a:pPr indent="-285750" lvl="0" marL="285750" marR="0" rtl="0" algn="l">
                        <a:spcBef>
                          <a:spcPts val="0"/>
                        </a:spcBef>
                        <a:spcAft>
                          <a:spcPts val="0"/>
                        </a:spcAft>
                        <a:buClr>
                          <a:schemeClr val="lt1"/>
                        </a:buClr>
                        <a:buSzPts val="1400"/>
                        <a:buFont typeface="Arial"/>
                        <a:buChar char="•"/>
                      </a:pPr>
                      <a:r>
                        <a:rPr lang="en-US" sz="1400"/>
                        <a:t>In Wha 1 Basics</a:t>
                      </a:r>
                      <a:endParaRPr/>
                    </a:p>
                    <a:p>
                      <a:pPr indent="-285750" lvl="0" marL="285750" marR="0" rtl="0" algn="l">
                        <a:spcBef>
                          <a:spcPts val="0"/>
                        </a:spcBef>
                        <a:spcAft>
                          <a:spcPts val="0"/>
                        </a:spcAft>
                        <a:buClr>
                          <a:schemeClr val="lt1"/>
                        </a:buClr>
                        <a:buSzPts val="1400"/>
                        <a:buFont typeface="Arial"/>
                        <a:buChar char="•"/>
                      </a:pPr>
                      <a:r>
                        <a:rPr lang="en-US" sz="1400"/>
                        <a:t>In Wha 1 Form</a:t>
                      </a:r>
                      <a:endParaRPr/>
                    </a:p>
                  </a:txBody>
                  <a:tcPr marT="45725" marB="45725" marR="91450" marL="91450"/>
                </a:tc>
              </a:tr>
              <a:tr h="1122050">
                <a:tc>
                  <a:txBody>
                    <a:bodyPr/>
                    <a:lstStyle/>
                    <a:p>
                      <a:pPr indent="0" lvl="0" marL="0" marR="0" rtl="0" algn="l">
                        <a:lnSpc>
                          <a:spcPct val="100000"/>
                        </a:lnSpc>
                        <a:spcBef>
                          <a:spcPts val="0"/>
                        </a:spcBef>
                        <a:spcAft>
                          <a:spcPts val="0"/>
                        </a:spcAft>
                        <a:buClr>
                          <a:schemeClr val="lt1"/>
                        </a:buClr>
                        <a:buSzPts val="1800"/>
                        <a:buFont typeface="Century Gothic"/>
                        <a:buNone/>
                      </a:pPr>
                      <a:r>
                        <a:rPr b="1" lang="en-US" sz="1800">
                          <a:solidFill>
                            <a:schemeClr val="lt1"/>
                          </a:solidFill>
                        </a:rPr>
                        <a:t>Standard</a:t>
                      </a:r>
                      <a:endParaRPr/>
                    </a:p>
                    <a:p>
                      <a:pPr indent="0" lvl="0" marL="0" marR="0" rtl="0" algn="l">
                        <a:lnSpc>
                          <a:spcPct val="100000"/>
                        </a:lnSpc>
                        <a:spcBef>
                          <a:spcPts val="0"/>
                        </a:spcBef>
                        <a:spcAft>
                          <a:spcPts val="0"/>
                        </a:spcAft>
                        <a:buClr>
                          <a:schemeClr val="lt1"/>
                        </a:buClr>
                        <a:buSzPts val="1800"/>
                        <a:buFont typeface="Century Gothic"/>
                        <a:buNone/>
                      </a:pPr>
                      <a:r>
                        <a:rPr b="1" lang="en-US" sz="1800">
                          <a:solidFill>
                            <a:schemeClr val="lt1"/>
                          </a:solidFill>
                        </a:rPr>
                        <a:t>  </a:t>
                      </a:r>
                      <a:endParaRPr/>
                    </a:p>
                    <a:p>
                      <a:pPr indent="0" lvl="0" marL="0" marR="0" rtl="0" algn="l">
                        <a:lnSpc>
                          <a:spcPct val="100000"/>
                        </a:lnSpc>
                        <a:spcBef>
                          <a:spcPts val="0"/>
                        </a:spcBef>
                        <a:spcAft>
                          <a:spcPts val="0"/>
                        </a:spcAft>
                        <a:buClr>
                          <a:schemeClr val="lt1"/>
                        </a:buClr>
                        <a:buSzPts val="1400"/>
                        <a:buFont typeface="Century Gothic"/>
                        <a:buNone/>
                      </a:pPr>
                      <a:r>
                        <a:rPr b="1" lang="en-US" sz="1400">
                          <a:solidFill>
                            <a:schemeClr val="lt1"/>
                          </a:solidFill>
                        </a:rPr>
                        <a:t>(287 Total)</a:t>
                      </a:r>
                      <a:endParaRPr/>
                    </a:p>
                    <a:p>
                      <a:pPr indent="0" lvl="0" marL="0" marR="0" rtl="0" algn="l">
                        <a:spcBef>
                          <a:spcPts val="0"/>
                        </a:spcBef>
                        <a:spcAft>
                          <a:spcPts val="0"/>
                        </a:spcAft>
                        <a:buNone/>
                      </a:pPr>
                      <a:r>
                        <a:t/>
                      </a:r>
                      <a:endParaRPr b="1" sz="1800">
                        <a:solidFill>
                          <a:schemeClr val="lt1"/>
                        </a:solidFill>
                      </a:endParaRPr>
                    </a:p>
                  </a:txBody>
                  <a:tcPr marT="45725" marB="45725" marR="91450" marL="91450">
                    <a:solidFill>
                      <a:schemeClr val="accent1"/>
                    </a:solidFill>
                  </a:tcPr>
                </a:tc>
                <a:tc>
                  <a:txBody>
                    <a:bodyPr/>
                    <a:lstStyle/>
                    <a:p>
                      <a:pPr indent="-171450" lvl="0" marL="171450" marR="0" rtl="0" algn="l">
                        <a:spcBef>
                          <a:spcPts val="0"/>
                        </a:spcBef>
                        <a:spcAft>
                          <a:spcPts val="0"/>
                        </a:spcAft>
                        <a:buClr>
                          <a:schemeClr val="lt1"/>
                        </a:buClr>
                        <a:buSzPts val="1300"/>
                        <a:buFont typeface="Arial"/>
                        <a:buChar char="•"/>
                      </a:pPr>
                      <a:r>
                        <a:rPr lang="en-US" sz="1300"/>
                        <a:t>Standard 1 thru 37</a:t>
                      </a:r>
                      <a:endParaRPr/>
                    </a:p>
                    <a:p>
                      <a:pPr indent="-171450" lvl="0" marL="171450" marR="0" rtl="0" algn="l">
                        <a:spcBef>
                          <a:spcPts val="0"/>
                        </a:spcBef>
                        <a:spcAft>
                          <a:spcPts val="0"/>
                        </a:spcAft>
                        <a:buClr>
                          <a:schemeClr val="lt1"/>
                        </a:buClr>
                        <a:buSzPts val="1300"/>
                        <a:buFont typeface="Arial"/>
                        <a:buChar char="•"/>
                      </a:pPr>
                      <a:r>
                        <a:rPr lang="en-US" sz="1300"/>
                        <a:t>37 Standard Objectives</a:t>
                      </a:r>
                      <a:endParaRPr/>
                    </a:p>
                  </a:txBody>
                  <a:tcPr marT="45725" marB="45725" marR="91450" marL="91450"/>
                </a:tc>
                <a:tc>
                  <a:txBody>
                    <a:bodyPr/>
                    <a:lstStyle/>
                    <a:p>
                      <a:pPr indent="-285750" lvl="0" marL="285750" marR="0" rtl="0" algn="l">
                        <a:spcBef>
                          <a:spcPts val="0"/>
                        </a:spcBef>
                        <a:spcAft>
                          <a:spcPts val="0"/>
                        </a:spcAft>
                        <a:buClr>
                          <a:schemeClr val="lt1"/>
                        </a:buClr>
                        <a:buSzPts val="1300"/>
                        <a:buFont typeface="Arial"/>
                        <a:buChar char="•"/>
                      </a:pPr>
                      <a:r>
                        <a:rPr lang="en-US" sz="1300"/>
                        <a:t>Standard 38 thru 80</a:t>
                      </a:r>
                      <a:endParaRPr/>
                    </a:p>
                    <a:p>
                      <a:pPr indent="-285750" lvl="0" marL="285750" marR="0" rtl="0" algn="l">
                        <a:spcBef>
                          <a:spcPts val="0"/>
                        </a:spcBef>
                        <a:spcAft>
                          <a:spcPts val="0"/>
                        </a:spcAft>
                        <a:buClr>
                          <a:schemeClr val="lt1"/>
                        </a:buClr>
                        <a:buSzPts val="1300"/>
                        <a:buFont typeface="Arial"/>
                        <a:buChar char="•"/>
                      </a:pPr>
                      <a:r>
                        <a:rPr lang="en-US" sz="1300"/>
                        <a:t>42 Standard Objectives</a:t>
                      </a:r>
                      <a:endParaRPr/>
                    </a:p>
                    <a:p>
                      <a:pPr indent="0" lvl="0" marL="0" marR="0" rtl="0" algn="l">
                        <a:spcBef>
                          <a:spcPts val="0"/>
                        </a:spcBef>
                        <a:spcAft>
                          <a:spcPts val="0"/>
                        </a:spcAft>
                        <a:buClr>
                          <a:schemeClr val="lt1"/>
                        </a:buClr>
                        <a:buSzPts val="1300"/>
                        <a:buFont typeface="Arial"/>
                        <a:buNone/>
                      </a:pPr>
                      <a:r>
                        <a:t/>
                      </a:r>
                      <a:endParaRPr sz="1300"/>
                    </a:p>
                  </a:txBody>
                  <a:tcPr marT="45725" marB="45725" marR="91450" marL="91450"/>
                </a:tc>
                <a:tc>
                  <a:txBody>
                    <a:bodyPr/>
                    <a:lstStyle/>
                    <a:p>
                      <a:pPr indent="-285750" lvl="0" marL="285750" marR="0" rtl="0" algn="l">
                        <a:spcBef>
                          <a:spcPts val="0"/>
                        </a:spcBef>
                        <a:spcAft>
                          <a:spcPts val="0"/>
                        </a:spcAft>
                        <a:buClr>
                          <a:schemeClr val="lt1"/>
                        </a:buClr>
                        <a:buSzPts val="1300"/>
                        <a:buFont typeface="Arial"/>
                        <a:buChar char="•"/>
                      </a:pPr>
                      <a:r>
                        <a:rPr lang="en-US" sz="1300"/>
                        <a:t>Standard 81 thru 129</a:t>
                      </a:r>
                      <a:endParaRPr/>
                    </a:p>
                    <a:p>
                      <a:pPr indent="-285750" lvl="0" marL="285750" marR="0" rtl="0" algn="l">
                        <a:spcBef>
                          <a:spcPts val="0"/>
                        </a:spcBef>
                        <a:spcAft>
                          <a:spcPts val="0"/>
                        </a:spcAft>
                        <a:buClr>
                          <a:schemeClr val="lt1"/>
                        </a:buClr>
                        <a:buSzPts val="1300"/>
                        <a:buFont typeface="Arial"/>
                        <a:buChar char="•"/>
                      </a:pPr>
                      <a:r>
                        <a:rPr lang="en-US" sz="1300"/>
                        <a:t>49 Standard Objectives</a:t>
                      </a:r>
                      <a:endParaRPr/>
                    </a:p>
                  </a:txBody>
                  <a:tcPr marT="45725" marB="45725" marR="91450" marL="91450"/>
                </a:tc>
                <a:tc>
                  <a:txBody>
                    <a:bodyPr/>
                    <a:lstStyle/>
                    <a:p>
                      <a:pPr indent="-285750" lvl="0" marL="285750" marR="0" rtl="0" algn="l">
                        <a:spcBef>
                          <a:spcPts val="0"/>
                        </a:spcBef>
                        <a:spcAft>
                          <a:spcPts val="0"/>
                        </a:spcAft>
                        <a:buClr>
                          <a:schemeClr val="lt1"/>
                        </a:buClr>
                        <a:buSzPts val="1300"/>
                        <a:buFont typeface="Arial"/>
                        <a:buChar char="•"/>
                      </a:pPr>
                      <a:r>
                        <a:rPr lang="en-US" sz="1300"/>
                        <a:t>Standard 130 thru 184</a:t>
                      </a:r>
                      <a:endParaRPr/>
                    </a:p>
                    <a:p>
                      <a:pPr indent="-285750" lvl="0" marL="285750" marR="0" rtl="0" algn="l">
                        <a:spcBef>
                          <a:spcPts val="0"/>
                        </a:spcBef>
                        <a:spcAft>
                          <a:spcPts val="0"/>
                        </a:spcAft>
                        <a:buClr>
                          <a:schemeClr val="lt1"/>
                        </a:buClr>
                        <a:buSzPts val="1300"/>
                        <a:buFont typeface="Arial"/>
                        <a:buChar char="•"/>
                      </a:pPr>
                      <a:r>
                        <a:rPr lang="en-US" sz="1300"/>
                        <a:t>55 Standard Objectives</a:t>
                      </a:r>
                      <a:endParaRPr/>
                    </a:p>
                  </a:txBody>
                  <a:tcPr marT="45725" marB="45725" marR="91450" marL="91450"/>
                </a:tc>
                <a:tc>
                  <a:txBody>
                    <a:bodyPr/>
                    <a:lstStyle/>
                    <a:p>
                      <a:pPr indent="-171450" lvl="0" marL="171450" marR="0" rtl="0" algn="l">
                        <a:spcBef>
                          <a:spcPts val="0"/>
                        </a:spcBef>
                        <a:spcAft>
                          <a:spcPts val="0"/>
                        </a:spcAft>
                        <a:buClr>
                          <a:schemeClr val="lt1"/>
                        </a:buClr>
                        <a:buSzPts val="1300"/>
                        <a:buFont typeface="Arial"/>
                        <a:buChar char="•"/>
                      </a:pPr>
                      <a:r>
                        <a:rPr lang="en-US" sz="1300"/>
                        <a:t>Standard 185 thru 237</a:t>
                      </a:r>
                      <a:endParaRPr/>
                    </a:p>
                    <a:p>
                      <a:pPr indent="-171450" lvl="0" marL="171450" marR="0" rtl="0" algn="l">
                        <a:spcBef>
                          <a:spcPts val="0"/>
                        </a:spcBef>
                        <a:spcAft>
                          <a:spcPts val="0"/>
                        </a:spcAft>
                        <a:buClr>
                          <a:schemeClr val="lt1"/>
                        </a:buClr>
                        <a:buSzPts val="1300"/>
                        <a:buFont typeface="Arial"/>
                        <a:buChar char="•"/>
                      </a:pPr>
                      <a:r>
                        <a:rPr lang="en-US" sz="1300"/>
                        <a:t>53 Standard Objectives</a:t>
                      </a:r>
                      <a:endParaRPr/>
                    </a:p>
                  </a:txBody>
                  <a:tcPr marT="45725" marB="45725" marR="91450" marL="91450"/>
                </a:tc>
                <a:tc>
                  <a:txBody>
                    <a:bodyPr/>
                    <a:lstStyle/>
                    <a:p>
                      <a:pPr indent="-285750" lvl="0" marL="285750" marR="0" rtl="0" algn="l">
                        <a:spcBef>
                          <a:spcPts val="0"/>
                        </a:spcBef>
                        <a:spcAft>
                          <a:spcPts val="0"/>
                        </a:spcAft>
                        <a:buClr>
                          <a:schemeClr val="lt1"/>
                        </a:buClr>
                        <a:buSzPts val="1300"/>
                        <a:buFont typeface="Arial"/>
                        <a:buChar char="•"/>
                      </a:pPr>
                      <a:r>
                        <a:rPr lang="en-US" sz="1300"/>
                        <a:t>Standard 238 thru 287</a:t>
                      </a:r>
                      <a:endParaRPr/>
                    </a:p>
                    <a:p>
                      <a:pPr indent="-285750" lvl="0" marL="285750" marR="0" rtl="0" algn="l">
                        <a:spcBef>
                          <a:spcPts val="0"/>
                        </a:spcBef>
                        <a:spcAft>
                          <a:spcPts val="0"/>
                        </a:spcAft>
                        <a:buClr>
                          <a:schemeClr val="lt1"/>
                        </a:buClr>
                        <a:buSzPts val="1300"/>
                        <a:buFont typeface="Arial"/>
                        <a:buChar char="•"/>
                      </a:pPr>
                      <a:r>
                        <a:rPr lang="en-US" sz="1300"/>
                        <a:t>50 Standard Objectives</a:t>
                      </a:r>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3"/>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44" name="Google Shape;544;p23"/>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#6</a:t>
            </a:r>
            <a:endParaRPr/>
          </a:p>
        </p:txBody>
      </p:sp>
      <p:sp>
        <p:nvSpPr>
          <p:cNvPr id="545" name="Google Shape;545;p23"/>
          <p:cNvSpPr txBox="1"/>
          <p:nvPr/>
        </p:nvSpPr>
        <p:spPr>
          <a:xfrm>
            <a:off x="1190561" y="1653990"/>
            <a:ext cx="10009305"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7.1.9 	Expectations for Parent Teacher Conferences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Parent Teacher Conferences </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Century Gothic"/>
                <a:ea typeface="Century Gothic"/>
                <a:cs typeface="Century Gothic"/>
                <a:sym typeface="Century Gothic"/>
              </a:rPr>
              <a:t>Purpose: </a:t>
            </a:r>
            <a:r>
              <a:rPr b="0" i="0" lang="en-US" sz="2000" u="none" cap="none" strike="noStrike">
                <a:solidFill>
                  <a:schemeClr val="dk1"/>
                </a:solidFill>
                <a:latin typeface="Century Gothic"/>
                <a:ea typeface="Century Gothic"/>
                <a:cs typeface="Century Gothic"/>
                <a:sym typeface="Century Gothic"/>
              </a:rPr>
              <a:t>A meeting between the Teacher, Parent, and Scolar to discuss the scholar’s progress at school, what he or she is learning, how he or she is doing, and the supports or intervention in place.</a:t>
            </a:r>
            <a:endParaRPr/>
          </a:p>
          <a:p>
            <a:pPr indent="-215900" lvl="1" marL="800100" marR="0" rtl="0" algn="l">
              <a:spcBef>
                <a:spcPts val="0"/>
              </a:spcBef>
              <a:spcAft>
                <a:spcPts val="0"/>
              </a:spcAft>
              <a:buClr>
                <a:schemeClr val="lt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graphicFrame>
        <p:nvGraphicFramePr>
          <p:cNvPr id="546" name="Google Shape;546;p23"/>
          <p:cNvGraphicFramePr/>
          <p:nvPr/>
        </p:nvGraphicFramePr>
        <p:xfrm>
          <a:off x="423421" y="3656227"/>
          <a:ext cx="3000000" cy="3000000"/>
        </p:xfrm>
        <a:graphic>
          <a:graphicData uri="http://schemas.openxmlformats.org/drawingml/2006/table">
            <a:tbl>
              <a:tblPr bandRow="1" firstRow="1">
                <a:noFill/>
                <a:tableStyleId>{7EA74A18-01A5-448B-A8D4-A40FDED148FE}</a:tableStyleId>
              </a:tblPr>
              <a:tblGrid>
                <a:gridCol w="3954450"/>
                <a:gridCol w="4214475"/>
                <a:gridCol w="3176225"/>
              </a:tblGrid>
              <a:tr h="476675">
                <a:tc>
                  <a:txBody>
                    <a:bodyPr/>
                    <a:lstStyle/>
                    <a:p>
                      <a:pPr indent="0" lvl="0" marL="0" marR="0" rtl="0" algn="ctr">
                        <a:spcBef>
                          <a:spcPts val="0"/>
                        </a:spcBef>
                        <a:spcAft>
                          <a:spcPts val="0"/>
                        </a:spcAft>
                        <a:buNone/>
                      </a:pPr>
                      <a:r>
                        <a:rPr lang="en-US" sz="2000"/>
                        <a:t>Before the Conference</a:t>
                      </a:r>
                      <a:endParaRPr/>
                    </a:p>
                  </a:txBody>
                  <a:tcPr marT="45725" marB="45725" marR="91450" marL="91450"/>
                </a:tc>
                <a:tc>
                  <a:txBody>
                    <a:bodyPr/>
                    <a:lstStyle/>
                    <a:p>
                      <a:pPr indent="0" lvl="0" marL="0" marR="0" rtl="0" algn="ctr">
                        <a:spcBef>
                          <a:spcPts val="0"/>
                        </a:spcBef>
                        <a:spcAft>
                          <a:spcPts val="0"/>
                        </a:spcAft>
                        <a:buNone/>
                      </a:pPr>
                      <a:r>
                        <a:rPr lang="en-US" sz="2000"/>
                        <a:t>During the Conference</a:t>
                      </a:r>
                      <a:endParaRPr/>
                    </a:p>
                  </a:txBody>
                  <a:tcPr marT="45725" marB="45725" marR="91450" marL="91450"/>
                </a:tc>
                <a:tc>
                  <a:txBody>
                    <a:bodyPr/>
                    <a:lstStyle/>
                    <a:p>
                      <a:pPr indent="0" lvl="0" marL="0" marR="0" rtl="0" algn="ctr">
                        <a:spcBef>
                          <a:spcPts val="0"/>
                        </a:spcBef>
                        <a:spcAft>
                          <a:spcPts val="0"/>
                        </a:spcAft>
                        <a:buNone/>
                      </a:pPr>
                      <a:r>
                        <a:rPr lang="en-US" sz="2000"/>
                        <a:t>After the Conference</a:t>
                      </a:r>
                      <a:endParaRPr/>
                    </a:p>
                  </a:txBody>
                  <a:tcPr marT="45725" marB="45725" marR="91450" marL="91450"/>
                </a:tc>
              </a:tr>
              <a:tr h="2514100">
                <a:tc>
                  <a:txBody>
                    <a:bodyPr/>
                    <a:lstStyle/>
                    <a:p>
                      <a:pPr indent="-342900" lvl="0" marL="342900" marR="0" rtl="0" algn="l">
                        <a:spcBef>
                          <a:spcPts val="0"/>
                        </a:spcBef>
                        <a:spcAft>
                          <a:spcPts val="0"/>
                        </a:spcAft>
                        <a:buClr>
                          <a:schemeClr val="lt1"/>
                        </a:buClr>
                        <a:buSzPts val="1800"/>
                        <a:buFont typeface="Century Gothic"/>
                        <a:buAutoNum type="arabicPeriod"/>
                      </a:pPr>
                      <a:r>
                        <a:rPr lang="en-US" sz="1800"/>
                        <a:t>Know your scholar</a:t>
                      </a:r>
                      <a:endParaRPr/>
                    </a:p>
                    <a:p>
                      <a:pPr indent="-342900" lvl="0" marL="342900" marR="0" rtl="0" algn="l">
                        <a:spcBef>
                          <a:spcPts val="0"/>
                        </a:spcBef>
                        <a:spcAft>
                          <a:spcPts val="0"/>
                        </a:spcAft>
                        <a:buClr>
                          <a:schemeClr val="lt1"/>
                        </a:buClr>
                        <a:buSzPts val="1800"/>
                        <a:buFont typeface="Century Gothic"/>
                        <a:buAutoNum type="arabicPeriod"/>
                      </a:pPr>
                      <a:r>
                        <a:rPr lang="en-US" sz="1800"/>
                        <a:t>Know your curriculum</a:t>
                      </a:r>
                      <a:endParaRPr/>
                    </a:p>
                    <a:p>
                      <a:pPr indent="-342900" lvl="0" marL="342900" marR="0" rtl="0" algn="l">
                        <a:spcBef>
                          <a:spcPts val="0"/>
                        </a:spcBef>
                        <a:spcAft>
                          <a:spcPts val="0"/>
                        </a:spcAft>
                        <a:buClr>
                          <a:schemeClr val="lt1"/>
                        </a:buClr>
                        <a:buSzPts val="1800"/>
                        <a:buFont typeface="Century Gothic"/>
                        <a:buAutoNum type="arabicPeriod"/>
                      </a:pPr>
                      <a:r>
                        <a:rPr lang="en-US" sz="1800"/>
                        <a:t>Know your parents</a:t>
                      </a:r>
                      <a:endParaRPr/>
                    </a:p>
                    <a:p>
                      <a:pPr indent="-342900" lvl="0" marL="342900" marR="0" rtl="0" algn="l">
                        <a:spcBef>
                          <a:spcPts val="0"/>
                        </a:spcBef>
                        <a:spcAft>
                          <a:spcPts val="0"/>
                        </a:spcAft>
                        <a:buClr>
                          <a:schemeClr val="lt1"/>
                        </a:buClr>
                        <a:buSzPts val="1800"/>
                        <a:buFont typeface="Century Gothic"/>
                        <a:buAutoNum type="arabicPeriod"/>
                      </a:pPr>
                      <a:r>
                        <a:rPr lang="en-US" sz="1800"/>
                        <a:t>Know what strategies can help the scholar to make improvements </a:t>
                      </a:r>
                      <a:endParaRPr/>
                    </a:p>
                    <a:p>
                      <a:pPr indent="-342900" lvl="0" marL="342900" marR="0" rtl="0" algn="l">
                        <a:spcBef>
                          <a:spcPts val="0"/>
                        </a:spcBef>
                        <a:spcAft>
                          <a:spcPts val="0"/>
                        </a:spcAft>
                        <a:buClr>
                          <a:schemeClr val="lt1"/>
                        </a:buClr>
                        <a:buSzPts val="1800"/>
                        <a:buFont typeface="Century Gothic"/>
                        <a:buAutoNum type="arabicPeriod"/>
                      </a:pPr>
                      <a:r>
                        <a:rPr lang="en-US" sz="1800"/>
                        <a:t>Know why and how those strategies can be effective</a:t>
                      </a:r>
                      <a:endParaRPr/>
                    </a:p>
                  </a:txBody>
                  <a:tcPr marT="45725" marB="45725" marR="91450" marL="91450"/>
                </a:tc>
                <a:tc>
                  <a:txBody>
                    <a:bodyPr/>
                    <a:lstStyle/>
                    <a:p>
                      <a:pPr indent="-342900" lvl="0" marL="342900" marR="0" rtl="0" algn="l">
                        <a:spcBef>
                          <a:spcPts val="0"/>
                        </a:spcBef>
                        <a:spcAft>
                          <a:spcPts val="0"/>
                        </a:spcAft>
                        <a:buClr>
                          <a:schemeClr val="lt1"/>
                        </a:buClr>
                        <a:buSzPts val="1800"/>
                        <a:buFont typeface="Century Gothic"/>
                        <a:buAutoNum type="arabicPeriod"/>
                      </a:pPr>
                      <a:r>
                        <a:rPr lang="en-US" sz="1800"/>
                        <a:t>Share the standards</a:t>
                      </a:r>
                      <a:endParaRPr/>
                    </a:p>
                    <a:p>
                      <a:pPr indent="-342900" lvl="0" marL="342900" marR="0" rtl="0" algn="l">
                        <a:spcBef>
                          <a:spcPts val="0"/>
                        </a:spcBef>
                        <a:spcAft>
                          <a:spcPts val="0"/>
                        </a:spcAft>
                        <a:buClr>
                          <a:schemeClr val="lt1"/>
                        </a:buClr>
                        <a:buSzPts val="1800"/>
                        <a:buFont typeface="Century Gothic"/>
                        <a:buAutoNum type="arabicPeriod"/>
                      </a:pPr>
                      <a:r>
                        <a:rPr lang="en-US" sz="1800"/>
                        <a:t>Share current progress</a:t>
                      </a:r>
                      <a:endParaRPr/>
                    </a:p>
                    <a:p>
                      <a:pPr indent="-342900" lvl="0" marL="342900" marR="0" rtl="0" algn="l">
                        <a:spcBef>
                          <a:spcPts val="0"/>
                        </a:spcBef>
                        <a:spcAft>
                          <a:spcPts val="0"/>
                        </a:spcAft>
                        <a:buClr>
                          <a:schemeClr val="lt1"/>
                        </a:buClr>
                        <a:buSzPts val="1800"/>
                        <a:buFont typeface="Century Gothic"/>
                        <a:buAutoNum type="arabicPeriod"/>
                      </a:pPr>
                      <a:r>
                        <a:rPr lang="en-US" sz="1800"/>
                        <a:t>Share goals (short and long term)</a:t>
                      </a:r>
                      <a:endParaRPr/>
                    </a:p>
                    <a:p>
                      <a:pPr indent="-342900" lvl="0" marL="342900" marR="0" rtl="0" algn="l">
                        <a:spcBef>
                          <a:spcPts val="0"/>
                        </a:spcBef>
                        <a:spcAft>
                          <a:spcPts val="0"/>
                        </a:spcAft>
                        <a:buClr>
                          <a:schemeClr val="lt1"/>
                        </a:buClr>
                        <a:buSzPts val="1800"/>
                        <a:buFont typeface="Century Gothic"/>
                        <a:buAutoNum type="arabicPeriod"/>
                      </a:pPr>
                      <a:r>
                        <a:rPr lang="en-US" sz="1800"/>
                        <a:t>Share work samples &amp; rubrics</a:t>
                      </a:r>
                      <a:endParaRPr/>
                    </a:p>
                    <a:p>
                      <a:pPr indent="-342900" lvl="0" marL="342900" marR="0" rtl="0" algn="l">
                        <a:spcBef>
                          <a:spcPts val="0"/>
                        </a:spcBef>
                        <a:spcAft>
                          <a:spcPts val="0"/>
                        </a:spcAft>
                        <a:buClr>
                          <a:schemeClr val="lt1"/>
                        </a:buClr>
                        <a:buSzPts val="1800"/>
                        <a:buFont typeface="Century Gothic"/>
                        <a:buAutoNum type="arabicPeriod"/>
                      </a:pPr>
                      <a:r>
                        <a:rPr lang="en-US" sz="1800"/>
                        <a:t>Answer questions</a:t>
                      </a:r>
                      <a:endParaRPr/>
                    </a:p>
                    <a:p>
                      <a:pPr indent="-342900" lvl="0" marL="342900" marR="0" rtl="0" algn="l">
                        <a:spcBef>
                          <a:spcPts val="0"/>
                        </a:spcBef>
                        <a:spcAft>
                          <a:spcPts val="0"/>
                        </a:spcAft>
                        <a:buClr>
                          <a:schemeClr val="lt1"/>
                        </a:buClr>
                        <a:buSzPts val="1800"/>
                        <a:buFont typeface="Century Gothic"/>
                        <a:buAutoNum type="arabicPeriod"/>
                      </a:pPr>
                      <a:r>
                        <a:rPr lang="en-US" sz="1800"/>
                        <a:t>Sign &amp; Date report cards</a:t>
                      </a:r>
                      <a:endParaRPr/>
                    </a:p>
                    <a:p>
                      <a:pPr indent="-342900" lvl="0" marL="342900" marR="0" rtl="0" algn="l">
                        <a:spcBef>
                          <a:spcPts val="0"/>
                        </a:spcBef>
                        <a:spcAft>
                          <a:spcPts val="0"/>
                        </a:spcAft>
                        <a:buClr>
                          <a:schemeClr val="lt1"/>
                        </a:buClr>
                        <a:buSzPts val="1800"/>
                        <a:buFont typeface="Century Gothic"/>
                        <a:buAutoNum type="arabicPeriod"/>
                      </a:pPr>
                      <a:r>
                        <a:rPr lang="en-US" sz="1800"/>
                        <a:t>Provide a copy of the report card to the parent/guardian</a:t>
                      </a:r>
                      <a:endParaRPr/>
                    </a:p>
                  </a:txBody>
                  <a:tcPr marT="45725" marB="45725" marR="91450" marL="91450"/>
                </a:tc>
                <a:tc>
                  <a:txBody>
                    <a:bodyPr/>
                    <a:lstStyle/>
                    <a:p>
                      <a:pPr indent="-342900" lvl="0" marL="342900" marR="0" rtl="0" algn="l">
                        <a:spcBef>
                          <a:spcPts val="0"/>
                        </a:spcBef>
                        <a:spcAft>
                          <a:spcPts val="0"/>
                        </a:spcAft>
                        <a:buClr>
                          <a:schemeClr val="lt1"/>
                        </a:buClr>
                        <a:buSzPts val="1800"/>
                        <a:buFont typeface="Century Gothic"/>
                        <a:buAutoNum type="arabicPeriod"/>
                      </a:pPr>
                      <a:r>
                        <a:rPr lang="en-US" sz="1800"/>
                        <a:t>Send home a thank you letter</a:t>
                      </a:r>
                      <a:endParaRPr/>
                    </a:p>
                    <a:p>
                      <a:pPr indent="-342900" lvl="0" marL="342900" marR="0" rtl="0" algn="l">
                        <a:spcBef>
                          <a:spcPts val="0"/>
                        </a:spcBef>
                        <a:spcAft>
                          <a:spcPts val="0"/>
                        </a:spcAft>
                        <a:buClr>
                          <a:schemeClr val="lt1"/>
                        </a:buClr>
                        <a:buSzPts val="1800"/>
                        <a:buFont typeface="Century Gothic"/>
                        <a:buAutoNum type="arabicPeriod"/>
                      </a:pPr>
                      <a:r>
                        <a:rPr lang="en-US" sz="1800"/>
                        <a:t>Contact missed appointments to reschedule</a:t>
                      </a:r>
                      <a:endParaRPr/>
                    </a:p>
                    <a:p>
                      <a:pPr indent="-342900" lvl="0" marL="342900" marR="0" rtl="0" algn="l">
                        <a:spcBef>
                          <a:spcPts val="0"/>
                        </a:spcBef>
                        <a:spcAft>
                          <a:spcPts val="0"/>
                        </a:spcAft>
                        <a:buClr>
                          <a:schemeClr val="lt1"/>
                        </a:buClr>
                        <a:buSzPts val="1800"/>
                        <a:buFont typeface="Century Gothic"/>
                        <a:buAutoNum type="arabicPeriod"/>
                      </a:pPr>
                      <a:r>
                        <a:rPr lang="en-US" sz="1800"/>
                        <a:t>Keep an open communication</a:t>
                      </a:r>
                      <a:endParaRPr/>
                    </a:p>
                  </a:txBody>
                  <a:tcPr marT="45725" marB="45725" marR="91450" marL="9145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4"/>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52" name="Google Shape;552;p24"/>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53" name="Google Shape;553;p24"/>
          <p:cNvSpPr txBox="1"/>
          <p:nvPr/>
        </p:nvSpPr>
        <p:spPr>
          <a:xfrm>
            <a:off x="1190561" y="1653990"/>
            <a:ext cx="10009305"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7.1.10 	Review and Provide Update LCAP Priorities</a:t>
            </a:r>
            <a:endParaRPr/>
          </a:p>
          <a:p>
            <a:pPr indent="0" lvl="0" marL="0" marR="0" rtl="0" algn="l">
              <a:spcBef>
                <a:spcPts val="0"/>
              </a:spcBef>
              <a:spcAft>
                <a:spcPts val="0"/>
              </a:spcAft>
              <a:buNone/>
            </a:pPr>
            <a:r>
              <a:t/>
            </a:r>
            <a:endParaRPr i="1"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i="1" lang="en-US" sz="20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LCAP Priority Log 23-24</a:t>
            </a:r>
            <a:endParaRPr i="1"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i="1"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i="1"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i="1"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i="1" sz="20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000"/>
              <a:buFont typeface="Arial"/>
              <a:buChar char="•"/>
            </a:pPr>
            <a:r>
              <a:rPr i="1" lang="en-US" sz="2000">
                <a:solidFill>
                  <a:schemeClr val="dk1"/>
                </a:solidFill>
                <a:latin typeface="Century Gothic"/>
                <a:ea typeface="Century Gothic"/>
                <a:cs typeface="Century Gothic"/>
                <a:sym typeface="Century Gothic"/>
              </a:rPr>
              <a:t>Six Goals</a:t>
            </a:r>
            <a:endParaRPr/>
          </a:p>
          <a:p>
            <a:pPr indent="-342900" lvl="3" marL="1714500" marR="0" rtl="0" algn="l">
              <a:spcBef>
                <a:spcPts val="0"/>
              </a:spcBef>
              <a:spcAft>
                <a:spcPts val="0"/>
              </a:spcAft>
              <a:buClr>
                <a:schemeClr val="dk1"/>
              </a:buClr>
              <a:buSzPts val="1800"/>
              <a:buFont typeface="Century Gothic"/>
              <a:buAutoNum type="arabicPeriod"/>
            </a:pPr>
            <a:r>
              <a:rPr b="0" i="1" lang="en-US" sz="1800" u="none" cap="none" strike="noStrike">
                <a:solidFill>
                  <a:schemeClr val="dk1"/>
                </a:solidFill>
                <a:latin typeface="Century Gothic"/>
                <a:ea typeface="Century Gothic"/>
                <a:cs typeface="Century Gothic"/>
                <a:sym typeface="Century Gothic"/>
              </a:rPr>
              <a:t>Highly qualified teachers </a:t>
            </a:r>
            <a:r>
              <a:rPr b="1" i="1" lang="en-US" sz="1800" u="none" cap="none" strike="noStrike">
                <a:solidFill>
                  <a:schemeClr val="dk1"/>
                </a:solidFill>
                <a:latin typeface="Century Gothic"/>
                <a:ea typeface="Century Gothic"/>
                <a:cs typeface="Century Gothic"/>
                <a:sym typeface="Century Gothic"/>
              </a:rPr>
              <a:t>(ILP, HET Strategies, and Subject Content)</a:t>
            </a:r>
            <a:endParaRPr/>
          </a:p>
          <a:p>
            <a:pPr indent="-342900" lvl="3" marL="1714500" marR="0" rtl="0" algn="l">
              <a:spcBef>
                <a:spcPts val="0"/>
              </a:spcBef>
              <a:spcAft>
                <a:spcPts val="0"/>
              </a:spcAft>
              <a:buClr>
                <a:schemeClr val="dk1"/>
              </a:buClr>
              <a:buSzPts val="1800"/>
              <a:buFont typeface="Century Gothic"/>
              <a:buAutoNum type="arabicPeriod"/>
            </a:pPr>
            <a:r>
              <a:rPr b="0" i="1" lang="en-US" sz="1800" u="none" cap="none" strike="noStrike">
                <a:solidFill>
                  <a:schemeClr val="dk1"/>
                </a:solidFill>
                <a:latin typeface="Century Gothic"/>
                <a:ea typeface="Century Gothic"/>
                <a:cs typeface="Century Gothic"/>
                <a:sym typeface="Century Gothic"/>
              </a:rPr>
              <a:t>Safe and well-maintained facilities</a:t>
            </a:r>
            <a:endParaRPr/>
          </a:p>
          <a:p>
            <a:pPr indent="-342900" lvl="3" marL="1714500" marR="0" rtl="0" algn="l">
              <a:spcBef>
                <a:spcPts val="0"/>
              </a:spcBef>
              <a:spcAft>
                <a:spcPts val="0"/>
              </a:spcAft>
              <a:buClr>
                <a:schemeClr val="dk1"/>
              </a:buClr>
              <a:buSzPts val="1800"/>
              <a:buFont typeface="Century Gothic"/>
              <a:buAutoNum type="arabicPeriod"/>
            </a:pPr>
            <a:r>
              <a:rPr b="0" i="1" lang="en-US" sz="1800" u="none" cap="none" strike="noStrike">
                <a:solidFill>
                  <a:schemeClr val="dk1"/>
                </a:solidFill>
                <a:latin typeface="Century Gothic"/>
                <a:ea typeface="Century Gothic"/>
                <a:cs typeface="Century Gothic"/>
                <a:sym typeface="Century Gothic"/>
              </a:rPr>
              <a:t>Adequate resources to support staff for completion of duties</a:t>
            </a:r>
            <a:endParaRPr/>
          </a:p>
          <a:p>
            <a:pPr indent="-342900" lvl="3" marL="1714500" marR="0" rtl="0" algn="l">
              <a:spcBef>
                <a:spcPts val="0"/>
              </a:spcBef>
              <a:spcAft>
                <a:spcPts val="0"/>
              </a:spcAft>
              <a:buClr>
                <a:schemeClr val="dk1"/>
              </a:buClr>
              <a:buSzPts val="1800"/>
              <a:buFont typeface="Century Gothic"/>
              <a:buAutoNum type="arabicPeriod"/>
            </a:pPr>
            <a:r>
              <a:rPr b="0" i="1" lang="en-US" sz="1800" u="none" cap="none" strike="noStrike">
                <a:solidFill>
                  <a:schemeClr val="dk1"/>
                </a:solidFill>
                <a:latin typeface="Century Gothic"/>
                <a:ea typeface="Century Gothic"/>
                <a:cs typeface="Century Gothic"/>
                <a:sym typeface="Century Gothic"/>
              </a:rPr>
              <a:t>Scholar access to standards-aligned materials </a:t>
            </a:r>
            <a:endParaRPr/>
          </a:p>
          <a:p>
            <a:pPr indent="-342900" lvl="3" marL="1714500" marR="0" rtl="0" algn="l">
              <a:spcBef>
                <a:spcPts val="0"/>
              </a:spcBef>
              <a:spcAft>
                <a:spcPts val="0"/>
              </a:spcAft>
              <a:buClr>
                <a:schemeClr val="dk1"/>
              </a:buClr>
              <a:buSzPts val="1800"/>
              <a:buFont typeface="Century Gothic"/>
              <a:buAutoNum type="arabicPeriod"/>
            </a:pPr>
            <a:r>
              <a:rPr b="0" i="1" lang="en-US" sz="1800" u="none" cap="none" strike="noStrike">
                <a:solidFill>
                  <a:schemeClr val="dk1"/>
                </a:solidFill>
                <a:latin typeface="Century Gothic"/>
                <a:ea typeface="Century Gothic"/>
                <a:cs typeface="Century Gothic"/>
                <a:sym typeface="Century Gothic"/>
              </a:rPr>
              <a:t>Increased scholar achievement (</a:t>
            </a:r>
            <a:r>
              <a:rPr b="1" i="1" lang="en-US" sz="1800" u="none" cap="none" strike="noStrike">
                <a:solidFill>
                  <a:schemeClr val="dk1"/>
                </a:solidFill>
                <a:latin typeface="Century Gothic"/>
                <a:ea typeface="Century Gothic"/>
                <a:cs typeface="Century Gothic"/>
                <a:sym typeface="Century Gothic"/>
              </a:rPr>
              <a:t>Teacher Created </a:t>
            </a:r>
            <a:endParaRPr/>
          </a:p>
          <a:p>
            <a:pPr indent="0" lvl="3" marL="1371600" marR="0" rtl="0" algn="l">
              <a:spcBef>
                <a:spcPts val="0"/>
              </a:spcBef>
              <a:spcAft>
                <a:spcPts val="0"/>
              </a:spcAft>
              <a:buNone/>
            </a:pPr>
            <a:r>
              <a:rPr b="1" i="1" lang="en-US" sz="1800" u="none" cap="none" strike="noStrike">
                <a:solidFill>
                  <a:schemeClr val="dk1"/>
                </a:solidFill>
                <a:latin typeface="Century Gothic"/>
                <a:ea typeface="Century Gothic"/>
                <a:cs typeface="Century Gothic"/>
                <a:sym typeface="Century Gothic"/>
              </a:rPr>
              <a:t>     Assessments, Reading Fluency)</a:t>
            </a:r>
            <a:endParaRPr/>
          </a:p>
          <a:p>
            <a:pPr indent="0" lvl="3" marL="1371600" marR="0" rtl="0" algn="l">
              <a:spcBef>
                <a:spcPts val="0"/>
              </a:spcBef>
              <a:spcAft>
                <a:spcPts val="0"/>
              </a:spcAft>
              <a:buNone/>
            </a:pPr>
            <a:r>
              <a:rPr b="0" i="1" lang="en-US" sz="1800" u="none" cap="none" strike="noStrike">
                <a:solidFill>
                  <a:schemeClr val="dk1"/>
                </a:solidFill>
                <a:latin typeface="Century Gothic"/>
                <a:ea typeface="Century Gothic"/>
                <a:cs typeface="Century Gothic"/>
                <a:sym typeface="Century Gothic"/>
              </a:rPr>
              <a:t>6.  Increase Scholar Attendance</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554" name="Google Shape;554;p24"/>
          <p:cNvGraphicFramePr/>
          <p:nvPr/>
        </p:nvGraphicFramePr>
        <p:xfrm>
          <a:off x="1247121" y="2654222"/>
          <a:ext cx="3000000" cy="3000000"/>
        </p:xfrm>
        <a:graphic>
          <a:graphicData uri="http://schemas.openxmlformats.org/drawingml/2006/table">
            <a:tbl>
              <a:tblPr bandRow="1" firstRow="1">
                <a:noFill/>
                <a:tableStyleId>{7EA74A18-01A5-448B-A8D4-A40FDED148FE}</a:tableStyleId>
              </a:tblPr>
              <a:tblGrid>
                <a:gridCol w="2709325"/>
                <a:gridCol w="2709325"/>
                <a:gridCol w="2709325"/>
              </a:tblGrid>
              <a:tr h="320225">
                <a:tc>
                  <a:txBody>
                    <a:bodyPr/>
                    <a:lstStyle/>
                    <a:p>
                      <a:pPr indent="0" lvl="0" marL="0" marR="0" rtl="0" algn="ctr">
                        <a:spcBef>
                          <a:spcPts val="0"/>
                        </a:spcBef>
                        <a:spcAft>
                          <a:spcPts val="0"/>
                        </a:spcAft>
                        <a:buNone/>
                      </a:pPr>
                      <a:r>
                        <a:rPr lang="en-US" sz="1800"/>
                        <a:t>Task Completion Rate</a:t>
                      </a:r>
                      <a:endParaRPr/>
                    </a:p>
                  </a:txBody>
                  <a:tcPr marT="45725" marB="45725" marR="91450" marL="91450"/>
                </a:tc>
                <a:tc>
                  <a:txBody>
                    <a:bodyPr/>
                    <a:lstStyle/>
                    <a:p>
                      <a:pPr indent="0" lvl="0" marL="0" marR="0" rtl="0" algn="ctr">
                        <a:spcBef>
                          <a:spcPts val="0"/>
                        </a:spcBef>
                        <a:spcAft>
                          <a:spcPts val="0"/>
                        </a:spcAft>
                        <a:buNone/>
                      </a:pPr>
                      <a:r>
                        <a:rPr lang="en-US" sz="1800"/>
                        <a:t>To Date Achievement Rate</a:t>
                      </a:r>
                      <a:endParaRPr/>
                    </a:p>
                  </a:txBody>
                  <a:tcPr marT="45725" marB="45725" marR="91450" marL="91450"/>
                </a:tc>
                <a:tc>
                  <a:txBody>
                    <a:bodyPr/>
                    <a:lstStyle/>
                    <a:p>
                      <a:pPr indent="0" lvl="0" marL="0" marR="0" rtl="0" algn="ctr">
                        <a:spcBef>
                          <a:spcPts val="0"/>
                        </a:spcBef>
                        <a:spcAft>
                          <a:spcPts val="0"/>
                        </a:spcAft>
                        <a:buNone/>
                      </a:pPr>
                      <a:r>
                        <a:rPr lang="en-US" sz="1800"/>
                        <a:t>Goal</a:t>
                      </a:r>
                      <a:endParaRPr/>
                    </a:p>
                  </a:txBody>
                  <a:tcPr marT="45725" marB="45725" marR="91450" marL="91450"/>
                </a:tc>
              </a:tr>
              <a:tr h="370850">
                <a:tc>
                  <a:txBody>
                    <a:bodyPr/>
                    <a:lstStyle/>
                    <a:p>
                      <a:pPr indent="0" lvl="0" marL="0" marR="0" rtl="0" algn="ctr">
                        <a:spcBef>
                          <a:spcPts val="0"/>
                        </a:spcBef>
                        <a:spcAft>
                          <a:spcPts val="0"/>
                        </a:spcAft>
                        <a:buNone/>
                      </a:pPr>
                      <a:r>
                        <a:rPr lang="en-US" sz="1800"/>
                        <a:t>17%</a:t>
                      </a:r>
                      <a:endParaRPr/>
                    </a:p>
                  </a:txBody>
                  <a:tcPr marT="45725" marB="45725" marR="91450" marL="91450"/>
                </a:tc>
                <a:tc>
                  <a:txBody>
                    <a:bodyPr/>
                    <a:lstStyle/>
                    <a:p>
                      <a:pPr indent="0" lvl="0" marL="0" marR="0" rtl="0" algn="ctr">
                        <a:spcBef>
                          <a:spcPts val="0"/>
                        </a:spcBef>
                        <a:spcAft>
                          <a:spcPts val="0"/>
                        </a:spcAft>
                        <a:buNone/>
                      </a:pPr>
                      <a:r>
                        <a:rPr lang="en-US" sz="1800"/>
                        <a:t>63%</a:t>
                      </a:r>
                      <a:endParaRPr/>
                    </a:p>
                  </a:txBody>
                  <a:tcPr marT="45725" marB="45725" marR="91450" marL="91450"/>
                </a:tc>
                <a:tc>
                  <a:txBody>
                    <a:bodyPr/>
                    <a:lstStyle/>
                    <a:p>
                      <a:pPr indent="0" lvl="0" marL="0" marR="0" rtl="0" algn="ctr">
                        <a:spcBef>
                          <a:spcPts val="0"/>
                        </a:spcBef>
                        <a:spcAft>
                          <a:spcPts val="0"/>
                        </a:spcAft>
                        <a:buNone/>
                      </a:pPr>
                      <a:r>
                        <a:rPr lang="en-US" sz="1800"/>
                        <a:t>100%</a:t>
                      </a:r>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5"/>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60" name="Google Shape;560;p25"/>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61" name="Google Shape;561;p25"/>
          <p:cNvSpPr txBox="1"/>
          <p:nvPr/>
        </p:nvSpPr>
        <p:spPr>
          <a:xfrm>
            <a:off x="1190561" y="1653990"/>
            <a:ext cx="1000930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7.1.10 	Review and Provide Update LCAP Priorities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1" marL="457200" marR="0" rtl="0" algn="l">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p:txBody>
      </p:sp>
      <p:pic>
        <p:nvPicPr>
          <p:cNvPr id="562" name="Google Shape;562;p25"/>
          <p:cNvPicPr preferRelativeResize="0"/>
          <p:nvPr/>
        </p:nvPicPr>
        <p:blipFill rotWithShape="1">
          <a:blip r:embed="rId3">
            <a:alphaModFix/>
          </a:blip>
          <a:srcRect b="0" l="0" r="0" t="0"/>
          <a:stretch/>
        </p:blipFill>
        <p:spPr>
          <a:xfrm>
            <a:off x="1451726" y="2099070"/>
            <a:ext cx="7518339" cy="466466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26"/>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68" name="Google Shape;568;p26"/>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69" name="Google Shape;569;p26"/>
          <p:cNvSpPr txBox="1"/>
          <p:nvPr/>
        </p:nvSpPr>
        <p:spPr>
          <a:xfrm>
            <a:off x="1190561" y="1653990"/>
            <a:ext cx="1000930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7.1.10 	Review and Provide Update LCAP Priorities</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1" marL="457200" marR="0" rtl="0" algn="l">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p:txBody>
      </p:sp>
      <p:pic>
        <p:nvPicPr>
          <p:cNvPr id="570" name="Google Shape;570;p26"/>
          <p:cNvPicPr preferRelativeResize="0"/>
          <p:nvPr/>
        </p:nvPicPr>
        <p:blipFill rotWithShape="1">
          <a:blip r:embed="rId3">
            <a:alphaModFix/>
          </a:blip>
          <a:srcRect b="0" l="0" r="0" t="0"/>
          <a:stretch/>
        </p:blipFill>
        <p:spPr>
          <a:xfrm>
            <a:off x="1320222" y="2025810"/>
            <a:ext cx="7543800" cy="47119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7"/>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576" name="Google Shape;576;p27"/>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577" name="Google Shape;577;p27"/>
          <p:cNvSpPr txBox="1"/>
          <p:nvPr/>
        </p:nvSpPr>
        <p:spPr>
          <a:xfrm>
            <a:off x="1190561" y="1653990"/>
            <a:ext cx="10009305"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7.1.11 	Present the 45 Day Budget Update – CFO/CBO Megan Lao</a:t>
            </a:r>
            <a:endParaRPr/>
          </a:p>
          <a:p>
            <a:pPr indent="0" lvl="1" marL="457200" marR="0" rtl="0" algn="l">
              <a:spcBef>
                <a:spcPts val="0"/>
              </a:spcBef>
              <a:spcAft>
                <a:spcPts val="0"/>
              </a:spcAft>
              <a:buNone/>
            </a:pPr>
            <a:r>
              <a:rPr b="0" i="0" lang="en-US" sz="2000" u="none" cap="none" strike="noStrike">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7.1.12 	Present &amp; Adopt the Annual Programmatic Audit Report  - Due to SCUSD     </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10/25 – CFO/CBO Megan Lao</a:t>
            </a:r>
            <a:endParaRPr/>
          </a:p>
          <a:p>
            <a:pPr indent="-342900" lvl="2" marL="12573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Change in Reporting Requirements timeline</a:t>
            </a:r>
            <a:endParaRPr/>
          </a:p>
          <a:p>
            <a:pPr indent="0" lvl="1" marL="457200" marR="0" rtl="0" algn="l">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7.1.13 	Adopt the CA Dashboard – Due to CDE 9/30 – CFO/CBO Megan Lao</a:t>
            </a:r>
            <a:endParaRPr/>
          </a:p>
          <a:p>
            <a:pPr indent="-342900" lvl="2" marL="12573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Completed </a:t>
            </a:r>
            <a:endParaRPr/>
          </a:p>
          <a:p>
            <a:pPr indent="-342900" lvl="2" marL="12573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Submitted on 9/20/22</a:t>
            </a:r>
            <a:endParaRPr/>
          </a:p>
          <a:p>
            <a:pPr indent="-342900" lvl="2" marL="12573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Confirmed on 9/22/22</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215900" lvl="0" marL="342900" marR="0" rtl="0" algn="l">
              <a:spcBef>
                <a:spcPts val="0"/>
              </a:spcBef>
              <a:spcAft>
                <a:spcPts val="0"/>
              </a:spcAft>
              <a:buClr>
                <a:schemeClr val="lt1"/>
              </a:buClr>
              <a:buSzPts val="2000"/>
              <a:buFont typeface="Arial"/>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1" marL="457200" marR="0" rtl="0" algn="l">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8"/>
          <p:cNvSpPr txBox="1"/>
          <p:nvPr>
            <p:ph idx="11" type="ftr"/>
          </p:nvPr>
        </p:nvSpPr>
        <p:spPr>
          <a:xfrm>
            <a:off x="2324100" y="6172200"/>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 </a:t>
            </a:r>
            <a:endParaRPr/>
          </a:p>
        </p:txBody>
      </p:sp>
      <p:sp>
        <p:nvSpPr>
          <p:cNvPr id="584" name="Google Shape;584;p28"/>
          <p:cNvSpPr txBox="1"/>
          <p:nvPr>
            <p:ph type="title"/>
          </p:nvPr>
        </p:nvSpPr>
        <p:spPr>
          <a:xfrm>
            <a:off x="1256213" y="2043705"/>
            <a:ext cx="9679574" cy="1385295"/>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3200"/>
              <a:buFont typeface="Century Gothic"/>
              <a:buNone/>
            </a:pPr>
            <a:r>
              <a:rPr b="1" lang="en-US" sz="3200">
                <a:solidFill>
                  <a:schemeClr val="dk1"/>
                </a:solidFill>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379" name="Google Shape;379;p3"/>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rgbClr val="FBE6CC"/>
                </a:solidFill>
                <a:latin typeface="Century Gothic"/>
                <a:ea typeface="Century Gothic"/>
                <a:cs typeface="Century Gothic"/>
                <a:sym typeface="Century Gothic"/>
              </a:rPr>
              <a:t>Informational Item #6</a:t>
            </a:r>
            <a:endParaRPr/>
          </a:p>
        </p:txBody>
      </p:sp>
      <p:sp>
        <p:nvSpPr>
          <p:cNvPr id="380" name="Google Shape;380;p3"/>
          <p:cNvSpPr txBox="1"/>
          <p:nvPr/>
        </p:nvSpPr>
        <p:spPr>
          <a:xfrm>
            <a:off x="1387098" y="1725500"/>
            <a:ext cx="9965846" cy="1006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7.1.1 Review Academy Council Duties and Responsibilities</a:t>
            </a:r>
            <a:endParaRPr/>
          </a:p>
          <a:p>
            <a:pPr indent="-215900" lvl="0" marL="342900" marR="0" rtl="0" algn="l">
              <a:lnSpc>
                <a:spcPct val="107000"/>
              </a:lnSpc>
              <a:spcBef>
                <a:spcPts val="0"/>
              </a:spcBef>
              <a:spcAft>
                <a:spcPts val="0"/>
              </a:spcAft>
              <a:buClr>
                <a:schemeClr val="lt1"/>
              </a:buClr>
              <a:buSzPts val="2000"/>
              <a:buFont typeface="Noto Sans Symbols"/>
              <a:buNone/>
            </a:pPr>
            <a:r>
              <a:t/>
            </a:r>
            <a:endParaRPr sz="2000">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81" name="Google Shape;381;p3"/>
          <p:cNvPicPr preferRelativeResize="0"/>
          <p:nvPr/>
        </p:nvPicPr>
        <p:blipFill rotWithShape="1">
          <a:blip r:embed="rId3">
            <a:alphaModFix/>
          </a:blip>
          <a:srcRect b="0" l="0" r="0" t="0"/>
          <a:stretch/>
        </p:blipFill>
        <p:spPr>
          <a:xfrm>
            <a:off x="1387098" y="2228714"/>
            <a:ext cx="8097118" cy="33392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387" name="Google Shape;387;p4"/>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rgbClr val="FBE6CC"/>
                </a:solidFill>
                <a:latin typeface="Century Gothic"/>
                <a:ea typeface="Century Gothic"/>
                <a:cs typeface="Century Gothic"/>
                <a:sym typeface="Century Gothic"/>
              </a:rPr>
              <a:t>Informational Item #6</a:t>
            </a:r>
            <a:endParaRPr/>
          </a:p>
        </p:txBody>
      </p:sp>
      <p:sp>
        <p:nvSpPr>
          <p:cNvPr id="388" name="Google Shape;388;p4"/>
          <p:cNvSpPr txBox="1"/>
          <p:nvPr/>
        </p:nvSpPr>
        <p:spPr>
          <a:xfrm>
            <a:off x="1349391" y="1602694"/>
            <a:ext cx="9965846" cy="16219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7.1.2 Present Tiger Society Updates – AP Yang</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7.1.3 Report out on ELAC Meeting – AP Yang</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7.1.4 Review of EL Reclassification Process and Timeline – AP Yang</a:t>
            </a:r>
            <a:endParaRPr/>
          </a:p>
          <a:p>
            <a:pPr indent="-215900" lvl="0" marL="342900" marR="0" rtl="0" algn="l">
              <a:lnSpc>
                <a:spcPct val="107000"/>
              </a:lnSpc>
              <a:spcBef>
                <a:spcPts val="0"/>
              </a:spcBef>
              <a:spcAft>
                <a:spcPts val="0"/>
              </a:spcAft>
              <a:buClr>
                <a:schemeClr val="lt1"/>
              </a:buClr>
              <a:buSzPts val="2000"/>
              <a:buFont typeface="Noto Sans Symbols"/>
              <a:buNone/>
            </a:pPr>
            <a:r>
              <a:t/>
            </a:r>
            <a:endParaRPr sz="2000">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395" name="Google Shape;395;p5"/>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rgbClr val="FBE6CC"/>
                </a:solidFill>
                <a:latin typeface="Century Gothic"/>
                <a:ea typeface="Century Gothic"/>
                <a:cs typeface="Century Gothic"/>
                <a:sym typeface="Century Gothic"/>
              </a:rPr>
              <a:t>Informational Item #6</a:t>
            </a:r>
            <a:endParaRPr/>
          </a:p>
        </p:txBody>
      </p:sp>
      <p:sp>
        <p:nvSpPr>
          <p:cNvPr id="396" name="Google Shape;396;p5"/>
          <p:cNvSpPr txBox="1"/>
          <p:nvPr/>
        </p:nvSpPr>
        <p:spPr>
          <a:xfrm>
            <a:off x="1190561" y="1653990"/>
            <a:ext cx="10009305"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7.1.2 	2023-24 Enrollment &amp; Attendance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397" name="Google Shape;397;p5"/>
          <p:cNvPicPr preferRelativeResize="0"/>
          <p:nvPr/>
        </p:nvPicPr>
        <p:blipFill rotWithShape="1">
          <a:blip r:embed="rId3">
            <a:alphaModFix/>
          </a:blip>
          <a:srcRect b="0" l="0" r="0" t="0"/>
          <a:stretch/>
        </p:blipFill>
        <p:spPr>
          <a:xfrm>
            <a:off x="1569685" y="2074592"/>
            <a:ext cx="8772677" cy="3036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04" name="Google Shape;404;p6"/>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rgbClr val="FBE6CC"/>
                </a:solidFill>
                <a:latin typeface="Century Gothic"/>
                <a:ea typeface="Century Gothic"/>
                <a:cs typeface="Century Gothic"/>
                <a:sym typeface="Century Gothic"/>
              </a:rPr>
              <a:t>Informational Item #6</a:t>
            </a:r>
            <a:endParaRPr/>
          </a:p>
        </p:txBody>
      </p:sp>
      <p:sp>
        <p:nvSpPr>
          <p:cNvPr id="405" name="Google Shape;405;p6"/>
          <p:cNvSpPr txBox="1"/>
          <p:nvPr/>
        </p:nvSpPr>
        <p:spPr>
          <a:xfrm>
            <a:off x="1190561" y="1653990"/>
            <a:ext cx="10009305"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2023-24 Enrollment &amp; Attendance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406" name="Google Shape;406;p6"/>
          <p:cNvGraphicFramePr/>
          <p:nvPr/>
        </p:nvGraphicFramePr>
        <p:xfrm>
          <a:off x="1884526" y="2085959"/>
          <a:ext cx="3000000" cy="3000000"/>
        </p:xfrm>
        <a:graphic>
          <a:graphicData uri="http://schemas.openxmlformats.org/drawingml/2006/table">
            <a:tbl>
              <a:tblPr bandRow="1" firstRow="1">
                <a:noFill/>
                <a:tableStyleId>{7EA74A18-01A5-448B-A8D4-A40FDED148FE}</a:tableStyleId>
              </a:tblPr>
              <a:tblGrid>
                <a:gridCol w="972975"/>
                <a:gridCol w="1240975"/>
                <a:gridCol w="1461400"/>
                <a:gridCol w="1477725"/>
                <a:gridCol w="1314450"/>
                <a:gridCol w="1167500"/>
              </a:tblGrid>
              <a:tr h="593525">
                <a:tc>
                  <a:txBody>
                    <a:bodyPr/>
                    <a:lstStyle/>
                    <a:p>
                      <a:pPr indent="0" lvl="0" marL="0" marR="0" rtl="0" algn="ctr">
                        <a:spcBef>
                          <a:spcPts val="0"/>
                        </a:spcBef>
                        <a:spcAft>
                          <a:spcPts val="0"/>
                        </a:spcAft>
                        <a:buNone/>
                      </a:pPr>
                      <a:r>
                        <a:rPr b="1" lang="en-US" sz="1800" u="none" cap="none" strike="noStrike"/>
                        <a:t>Grade</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Capacity</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Registered</a:t>
                      </a:r>
                      <a:endParaRPr/>
                    </a:p>
                    <a:p>
                      <a:pPr indent="0" lvl="0" marL="0" marR="0" rtl="0" algn="ctr">
                        <a:spcBef>
                          <a:spcPts val="0"/>
                        </a:spcBef>
                        <a:spcAft>
                          <a:spcPts val="0"/>
                        </a:spcAft>
                        <a:buNone/>
                      </a:pPr>
                      <a:r>
                        <a:rPr b="1" lang="en-US" sz="1100" u="none" cap="none" strike="noStrike"/>
                        <a:t>(Previous Month)</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Registered</a:t>
                      </a:r>
                      <a:endParaRPr/>
                    </a:p>
                    <a:p>
                      <a:pPr indent="0" lvl="0" marL="0" marR="0" rtl="0" algn="ctr">
                        <a:spcBef>
                          <a:spcPts val="0"/>
                        </a:spcBef>
                        <a:spcAft>
                          <a:spcPts val="0"/>
                        </a:spcAft>
                        <a:buNone/>
                      </a:pPr>
                      <a:r>
                        <a:rPr b="1" lang="en-US" sz="1100" u="none" cap="none" strike="noStrike"/>
                        <a:t>(Current Month)</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Available Space</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Waiting List</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TK</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24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solidFill>
                      <a:srgbClr val="DF9677"/>
                    </a:solidFill>
                  </a:tcPr>
                </a:tc>
                <a:tc>
                  <a:txBody>
                    <a:bodyPr/>
                    <a:lstStyle/>
                    <a:p>
                      <a:pPr indent="0" lvl="0" marL="0" marR="0" rtl="0" algn="ctr">
                        <a:spcBef>
                          <a:spcPts val="0"/>
                        </a:spcBef>
                        <a:spcAft>
                          <a:spcPts val="0"/>
                        </a:spcAft>
                        <a:buNone/>
                      </a:pPr>
                      <a:r>
                        <a:rPr lang="en-US" sz="1800" u="none" cap="none" strike="noStrike"/>
                        <a:t>3</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K</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70</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solidFill>
                      <a:srgbClr val="DF9677"/>
                    </a:solidFill>
                  </a:tcPr>
                </a:tc>
                <a:tc>
                  <a:txBody>
                    <a:bodyPr/>
                    <a:lstStyle/>
                    <a:p>
                      <a:pPr indent="0" lvl="0" marL="0" marR="0" rtl="0" algn="ctr">
                        <a:spcBef>
                          <a:spcPts val="0"/>
                        </a:spcBef>
                        <a:spcAft>
                          <a:spcPts val="0"/>
                        </a:spcAft>
                        <a:buNone/>
                      </a:pPr>
                      <a:r>
                        <a:rPr lang="en-US" sz="1800" u="none" cap="none" strike="noStrike"/>
                        <a:t>2</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14</a:t>
                      </a:r>
                      <a:endParaRPr/>
                    </a:p>
                  </a:txBody>
                  <a:tcPr marT="45725" marB="45725" marR="91450" marL="91450">
                    <a:solidFill>
                      <a:srgbClr val="A1AE91"/>
                    </a:solidFill>
                  </a:tcPr>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60</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12</a:t>
                      </a:r>
                      <a:endParaRPr/>
                    </a:p>
                  </a:txBody>
                  <a:tcPr marT="45725" marB="45725" marR="91450" marL="91450">
                    <a:solidFill>
                      <a:srgbClr val="A1AE91"/>
                    </a:solidFill>
                  </a:tcPr>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54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18</a:t>
                      </a:r>
                      <a:endParaRPr/>
                    </a:p>
                  </a:txBody>
                  <a:tcPr marT="45725" marB="45725" marR="91450" marL="91450">
                    <a:solidFill>
                      <a:srgbClr val="A1AE91"/>
                    </a:solidFill>
                  </a:tcPr>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69</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3</a:t>
                      </a:r>
                      <a:endParaRPr/>
                    </a:p>
                  </a:txBody>
                  <a:tcPr marT="45725" marB="45725" marR="91450" marL="91450">
                    <a:solidFill>
                      <a:srgbClr val="A1AE91"/>
                    </a:solidFill>
                  </a:tcPr>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solidFill>
                      <a:srgbClr val="DF9677"/>
                    </a:solidFill>
                  </a:tcPr>
                </a:tc>
                <a:tc>
                  <a:txBody>
                    <a:bodyPr/>
                    <a:lstStyle/>
                    <a:p>
                      <a:pPr indent="0" lvl="0" marL="0" marR="0" rtl="0" algn="ctr">
                        <a:spcBef>
                          <a:spcPts val="0"/>
                        </a:spcBef>
                        <a:spcAft>
                          <a:spcPts val="0"/>
                        </a:spcAft>
                        <a:buNone/>
                      </a:pPr>
                      <a:r>
                        <a:rPr lang="en-US" sz="1800" u="none" cap="none" strike="noStrike"/>
                        <a:t>4</a:t>
                      </a:r>
                      <a:endParaRPr/>
                    </a:p>
                  </a:txBody>
                  <a:tcPr marT="45725" marB="45725" marR="91450" marL="91450"/>
                </a:tc>
              </a:tr>
              <a:tr h="335475">
                <a:tc>
                  <a:txBody>
                    <a:bodyPr/>
                    <a:lstStyle/>
                    <a:p>
                      <a:pPr indent="0" lvl="0" marL="0" marR="0" rtl="0" algn="ctr">
                        <a:spcBef>
                          <a:spcPts val="0"/>
                        </a:spcBef>
                        <a:spcAft>
                          <a:spcPts val="0"/>
                        </a:spcAft>
                        <a:buNone/>
                      </a:pPr>
                      <a:r>
                        <a:rPr lang="en-US" sz="1800" u="none" cap="none" strike="noStrike"/>
                        <a:t>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72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62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10</a:t>
                      </a:r>
                      <a:endParaRPr/>
                    </a:p>
                  </a:txBody>
                  <a:tcPr marT="45725" marB="45725" marR="91450" marL="91450">
                    <a:solidFill>
                      <a:srgbClr val="A1AE91"/>
                    </a:solidFill>
                  </a:tcPr>
                </a:tc>
                <a:tc>
                  <a:txBody>
                    <a:bodyPr/>
                    <a:lstStyle/>
                    <a:p>
                      <a:pPr indent="0" lvl="0" marL="0" marR="0" rtl="0" algn="ctr">
                        <a:spcBef>
                          <a:spcPts val="0"/>
                        </a:spcBef>
                        <a:spcAft>
                          <a:spcPts val="0"/>
                        </a:spcAft>
                        <a:buNone/>
                      </a:pPr>
                      <a:r>
                        <a:rPr lang="en-US" sz="1800" u="none" cap="none" strike="noStrike"/>
                        <a:t>0</a:t>
                      </a:r>
                      <a:endParaRPr/>
                    </a:p>
                  </a:txBody>
                  <a:tcPr marT="45725" marB="45725" marR="91450" marL="91450"/>
                </a:tc>
              </a:tr>
              <a:tr h="335475">
                <a:tc>
                  <a:txBody>
                    <a:bodyPr/>
                    <a:lstStyle/>
                    <a:p>
                      <a:pPr indent="0" lvl="0" marL="0" marR="0" rtl="0" algn="ctr">
                        <a:spcBef>
                          <a:spcPts val="0"/>
                        </a:spcBef>
                        <a:spcAft>
                          <a:spcPts val="0"/>
                        </a:spcAft>
                        <a:buNone/>
                      </a:pPr>
                      <a:r>
                        <a:rPr b="1" lang="en-US" sz="1800" u="none" cap="none" strike="noStrike"/>
                        <a:t>TOTAL</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528</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471</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471</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57</a:t>
                      </a:r>
                      <a:endParaRPr/>
                    </a:p>
                  </a:txBody>
                  <a:tcPr marT="45725" marB="45725" marR="91450" marL="91450"/>
                </a:tc>
                <a:tc>
                  <a:txBody>
                    <a:bodyPr/>
                    <a:lstStyle/>
                    <a:p>
                      <a:pPr indent="0" lvl="0" marL="0" marR="0" rtl="0" algn="ctr">
                        <a:spcBef>
                          <a:spcPts val="0"/>
                        </a:spcBef>
                        <a:spcAft>
                          <a:spcPts val="0"/>
                        </a:spcAft>
                        <a:buNone/>
                      </a:pPr>
                      <a:r>
                        <a:rPr b="1" lang="en-US" sz="1800" u="none" cap="none" strike="noStrike"/>
                        <a:t>9</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13" name="Google Shape;413;p7"/>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rgbClr val="FBE6CC"/>
                </a:solidFill>
                <a:latin typeface="Century Gothic"/>
                <a:ea typeface="Century Gothic"/>
                <a:cs typeface="Century Gothic"/>
                <a:sym typeface="Century Gothic"/>
              </a:rPr>
              <a:t>Informational Item #6</a:t>
            </a:r>
            <a:endParaRPr/>
          </a:p>
        </p:txBody>
      </p:sp>
      <p:sp>
        <p:nvSpPr>
          <p:cNvPr id="414" name="Google Shape;414;p7"/>
          <p:cNvSpPr txBox="1"/>
          <p:nvPr/>
        </p:nvSpPr>
        <p:spPr>
          <a:xfrm>
            <a:off x="1190561" y="1653990"/>
            <a:ext cx="10009305"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2023-24 Enrollment &amp; Attendance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415" name="Google Shape;415;p7"/>
          <p:cNvPicPr preferRelativeResize="0"/>
          <p:nvPr/>
        </p:nvPicPr>
        <p:blipFill rotWithShape="1">
          <a:blip r:embed="rId3">
            <a:alphaModFix/>
          </a:blip>
          <a:srcRect b="0" l="0" r="0" t="0"/>
          <a:stretch/>
        </p:blipFill>
        <p:spPr>
          <a:xfrm>
            <a:off x="1223960" y="2041224"/>
            <a:ext cx="8763242" cy="30822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8"/>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22" name="Google Shape;422;p8"/>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rgbClr val="FBE6CC"/>
                </a:solidFill>
                <a:latin typeface="Century Gothic"/>
                <a:ea typeface="Century Gothic"/>
                <a:cs typeface="Century Gothic"/>
                <a:sym typeface="Century Gothic"/>
              </a:rPr>
              <a:t>Informational Item #6</a:t>
            </a:r>
            <a:endParaRPr/>
          </a:p>
        </p:txBody>
      </p:sp>
      <p:sp>
        <p:nvSpPr>
          <p:cNvPr id="423" name="Google Shape;423;p8"/>
          <p:cNvSpPr txBox="1"/>
          <p:nvPr/>
        </p:nvSpPr>
        <p:spPr>
          <a:xfrm>
            <a:off x="1190561" y="1653990"/>
            <a:ext cx="10009305"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2023-24 Enrollment &amp; Attendance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pic>
        <p:nvPicPr>
          <p:cNvPr id="424" name="Google Shape;424;p8"/>
          <p:cNvPicPr preferRelativeResize="0"/>
          <p:nvPr/>
        </p:nvPicPr>
        <p:blipFill rotWithShape="1">
          <a:blip r:embed="rId3">
            <a:alphaModFix/>
          </a:blip>
          <a:srcRect b="0" l="0" r="0" t="0"/>
          <a:stretch/>
        </p:blipFill>
        <p:spPr>
          <a:xfrm>
            <a:off x="1306286" y="2032448"/>
            <a:ext cx="8205107" cy="41769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9"/>
          <p:cNvSpPr txBox="1"/>
          <p:nvPr>
            <p:ph idx="11" type="ftr"/>
          </p:nvPr>
        </p:nvSpPr>
        <p:spPr>
          <a:xfrm>
            <a:off x="2324100" y="6281884"/>
            <a:ext cx="7543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“Developing Lifelong Scholars and LIFESKILLED Leaders.”</a:t>
            </a:r>
            <a:endParaRPr/>
          </a:p>
          <a:p>
            <a:pPr indent="0" lvl="0" marL="0" rtl="0" algn="ctr">
              <a:spcBef>
                <a:spcPts val="0"/>
              </a:spcBef>
              <a:spcAft>
                <a:spcPts val="0"/>
              </a:spcAft>
              <a:buNone/>
            </a:pPr>
            <a:r>
              <a:t/>
            </a:r>
            <a:endParaRPr/>
          </a:p>
        </p:txBody>
      </p:sp>
      <p:sp>
        <p:nvSpPr>
          <p:cNvPr id="431" name="Google Shape;431;p9"/>
          <p:cNvSpPr txBox="1"/>
          <p:nvPr/>
        </p:nvSpPr>
        <p:spPr>
          <a:xfrm>
            <a:off x="554804" y="648587"/>
            <a:ext cx="107981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2023-24 LCAP PROGRESS UPDATE</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Informational Item #7</a:t>
            </a:r>
            <a:endParaRPr/>
          </a:p>
        </p:txBody>
      </p:sp>
      <p:sp>
        <p:nvSpPr>
          <p:cNvPr id="432" name="Google Shape;432;p9"/>
          <p:cNvSpPr txBox="1"/>
          <p:nvPr/>
        </p:nvSpPr>
        <p:spPr>
          <a:xfrm>
            <a:off x="1190561" y="1653990"/>
            <a:ext cx="1000930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7.1.5 	Staffing, Teaching and Learning</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aphicFrame>
        <p:nvGraphicFramePr>
          <p:cNvPr id="433" name="Google Shape;433;p9"/>
          <p:cNvGraphicFramePr/>
          <p:nvPr/>
        </p:nvGraphicFramePr>
        <p:xfrm>
          <a:off x="1218270" y="2212441"/>
          <a:ext cx="3000000" cy="3000000"/>
        </p:xfrm>
        <a:graphic>
          <a:graphicData uri="http://schemas.openxmlformats.org/drawingml/2006/table">
            <a:tbl>
              <a:tblPr bandRow="1" firstRow="1">
                <a:noFill/>
                <a:tableStyleId>{7EA74A18-01A5-448B-A8D4-A40FDED148FE}</a:tableStyleId>
              </a:tblPr>
              <a:tblGrid>
                <a:gridCol w="2854975"/>
                <a:gridCol w="1546175"/>
                <a:gridCol w="1147150"/>
                <a:gridCol w="1513550"/>
                <a:gridCol w="1765475"/>
              </a:tblGrid>
              <a:tr h="370850">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Department</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Positions</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Filled </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Vacant</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Percentage</a:t>
                      </a:r>
                      <a:endParaRPr/>
                    </a:p>
                  </a:txBody>
                  <a:tcPr marT="9525" marB="0" marR="9525" marL="95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Administrators</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0</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100.00%</a:t>
                      </a:r>
                      <a:endParaRPr/>
                    </a:p>
                  </a:txBody>
                  <a:tcPr marT="9525" marB="0" marR="9525" marL="95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Core Teachers</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22</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22</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0</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100.00%</a:t>
                      </a:r>
                      <a:endParaRPr/>
                    </a:p>
                  </a:txBody>
                  <a:tcPr marT="9525" marB="0" marR="9525" marL="95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Non-Core Teachers</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6</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4</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66.66%</a:t>
                      </a:r>
                      <a:endParaRPr/>
                    </a:p>
                  </a:txBody>
                  <a:tcPr marT="9525" marB="0" marR="9525" marL="95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Instructional Assistants</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22</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17</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5</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77.27%</a:t>
                      </a:r>
                      <a:endParaRPr/>
                    </a:p>
                  </a:txBody>
                  <a:tcPr marT="9525" marB="0" marR="9525" marL="95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SPED Staff</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8</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5</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62.50%</a:t>
                      </a:r>
                      <a:endParaRPr/>
                    </a:p>
                  </a:txBody>
                  <a:tcPr marT="9525" marB="0" marR="9525" marL="95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Support Staff</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9</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6</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a:t>
                      </a:r>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66.66%</a:t>
                      </a:r>
                      <a:endParaRPr/>
                    </a:p>
                  </a:txBody>
                  <a:tcPr marT="9525" marB="0" marR="9525" marL="9525" anchor="b"/>
                </a:tc>
              </a:tr>
              <a:tr h="370850">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Total</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70</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57</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13</a:t>
                      </a:r>
                      <a:endParaRPr/>
                    </a:p>
                  </a:txBody>
                  <a:tcPr marT="9525" marB="0" marR="9525" marL="9525" anchor="b"/>
                </a:tc>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78.84%</a:t>
                      </a:r>
                      <a:endParaRPr/>
                    </a:p>
                  </a:txBody>
                  <a:tcPr marT="9525" marB="0" marR="9525" marL="9525" anchor="b"/>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CSC Theme">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lic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c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2016-06-16T18:56:05Z</dcterms:created>
  <dc:creator>Vince Xiong</dc:creator>
</cp:coreProperties>
</file>