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7" r:id="rId3"/>
  </p:sldMasterIdLst>
  <p:notesMasterIdLst>
    <p:notesMasterId r:id="rId11"/>
  </p:notesMasterIdLst>
  <p:sldIdLst>
    <p:sldId id="258" r:id="rId4"/>
    <p:sldId id="337" r:id="rId5"/>
    <p:sldId id="339" r:id="rId6"/>
    <p:sldId id="342" r:id="rId7"/>
    <p:sldId id="341" r:id="rId8"/>
    <p:sldId id="343" r:id="rId9"/>
    <p:sldId id="336" r:id="rId10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3DB"/>
    <a:srgbClr val="FFFF4F"/>
    <a:srgbClr val="000000"/>
    <a:srgbClr val="F4692A"/>
    <a:srgbClr val="F0732E"/>
    <a:srgbClr val="E56E39"/>
    <a:srgbClr val="F55529"/>
    <a:srgbClr val="EC5E32"/>
    <a:srgbClr val="EE6630"/>
    <a:srgbClr val="F36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81378" autoAdjust="0"/>
  </p:normalViewPr>
  <p:slideViewPr>
    <p:cSldViewPr snapToGrid="0">
      <p:cViewPr varScale="1">
        <p:scale>
          <a:sx n="58" d="100"/>
          <a:sy n="58" d="100"/>
        </p:scale>
        <p:origin x="96" y="83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86" tIns="46242" rIns="92486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86" tIns="46242" rIns="92486" bIns="46242" rtlCol="0"/>
          <a:lstStyle>
            <a:lvl1pPr algn="r">
              <a:defRPr sz="1200"/>
            </a:lvl1pPr>
          </a:lstStyle>
          <a:p>
            <a:fld id="{41912AE1-018C-429F-A5C1-A3524ED22D6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6" tIns="46242" rIns="92486" bIns="462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6" tIns="46242" rIns="92486" bIns="462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86" tIns="46242" rIns="92486" bIns="46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86" tIns="46242" rIns="92486" bIns="46242" rtlCol="0" anchor="b"/>
          <a:lstStyle>
            <a:lvl1pPr algn="r">
              <a:defRPr sz="1200"/>
            </a:lvl1pPr>
          </a:lstStyle>
          <a:p>
            <a:fld id="{221D2511-BE14-40CA-96CA-6FEB154D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7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D2511-BE14-40CA-96CA-6FEB154D0F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D2511-BE14-40CA-96CA-6FEB154D0F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0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C3FD-949D-44C6-87F5-DA9F602687AC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4100" y="6311293"/>
            <a:ext cx="7543800" cy="365125"/>
          </a:xfrm>
        </p:spPr>
        <p:txBody>
          <a:bodyPr/>
          <a:lstStyle/>
          <a:p>
            <a:r>
              <a:rPr lang="en-US" dirty="0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2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314E-C2FC-4CCE-8958-5FF1EBE053FF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ED97-3F42-45CC-81A3-94595CA8DEC3}" type="datetime1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EC6-9C07-48AB-BAF6-C037EC24E7C4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1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F66B-6DF4-4A4B-866C-CE9E73164338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96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A327-2E8D-4EC0-BB66-D9A15A84A784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2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624B-3DCD-4767-9BB6-F105DF2EF14B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633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65F1-F7D1-447A-B9CF-31B21945A942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8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FAF-E853-47E2-9B07-04B1F584D088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4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44E6-82A8-4B49-AFB6-A3FEA0E1A81E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29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E800-41FA-4C3F-920A-60D0CD4FF1B2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683A-4672-4AA5-9D55-1B274A01D47F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81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CDA-199E-4625-A97E-3B1402AD04E8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7637A92-9F93-4616-AB36-3430C2B31A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939" y="4894510"/>
            <a:ext cx="2824576" cy="179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04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2F82-E6CD-4566-A1DB-F9F99CB756AD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47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2D3-9523-4277-A27C-27181171BB37}" type="datetime1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15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37BF-9BFB-4865-974C-AE6090655316}" type="datetime1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89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AC6E-72E3-4494-A863-F6A4B834E55B}" type="datetime1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72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DC18-40DD-4ABA-83A8-05163D251E54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484B-E9F1-42F2-AB18-A518A929CE22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42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6586-08C7-498B-B336-84403D665F8E}" type="datetime1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3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3050-6DB7-4245-A3EA-E51FCDFF3B81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4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C4CC-66FC-4882-9026-81BB641E7C25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76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4E6-DB4E-4104-BCD3-597AA1DC761E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7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F64-FBC8-42F6-85C0-14BCC5365BF2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410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568B-FE71-42EA-AFD8-FCC3DA8FF448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5850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6746-FCFF-4312-8178-CA70EA65DD82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75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6ECF-CD48-4C56-9111-F0E058E03BF7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8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7DD-8A1B-4554-A898-0109D2F8319D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276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3435178" cy="365125"/>
          </a:xfrm>
        </p:spPr>
        <p:txBody>
          <a:bodyPr/>
          <a:lstStyle/>
          <a:p>
            <a:fld id="{EC4E0645-BD4F-42EC-A9B5-EEA95E456D90}" type="datetime1">
              <a:rPr lang="en-US" smtClean="0"/>
              <a:pPr/>
              <a:t>8/1/2023</a:t>
            </a:fld>
            <a:r>
              <a:rPr lang="en-US" dirty="0"/>
              <a:t>, Superintendent Lee Yang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036" y="233027"/>
            <a:ext cx="2378395" cy="187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4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B528-A79C-410B-993C-9FB2CFF80E30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019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8F49-9036-4035-9372-C10E237EB503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907463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BA49-4449-4A90-AFEE-0A777D61CF6B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86061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751-5FB8-4DA8-93D0-40FB67DBE816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0978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080F-6EFC-4049-9600-BF1F7F1FAC67}" type="datetime1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933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E17E-FF2F-4325-93EE-FD843CF7396F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08084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6BDBB-1E8B-467C-98FD-6778B9435F16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4840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9C830C-6863-4B29-97CD-09CE41FB7962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44193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D45-B650-4FA1-B5FB-9ABDBD081590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85475"/>
      </p:ext>
    </p:extLst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48CCB-0AE9-46DF-9B23-042FFE18F7C6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78692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FFB7-3474-4577-8123-C5BC1509732F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3136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F3FE-2929-4E6F-91F3-094F6BACA184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1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3146-612B-4BD5-A992-685AC76DB950}" type="datetime1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9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F636-D6E5-44A7-9B7C-D6CF9A7D960E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7637A92-9F93-4616-AB36-3430C2B31A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553" y="4998225"/>
            <a:ext cx="2824576" cy="179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7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4F3D-B681-4A2C-9ACA-D887BC587114}" type="datetime1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5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C80-AAAC-4E01-9D3E-6775780BBEC8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24100" y="6172200"/>
            <a:ext cx="7543800" cy="365125"/>
          </a:xfrm>
        </p:spPr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4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82315" y="503237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D4EEE4-C75C-4392-853F-73688E851FFF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4100" y="6281884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“Developing Lifelong Scholars and LIFESKILLED Leaders.”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4841" y="96308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0B9CC90-A67C-4483-AC90-65EAF76B4993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112" y="4986484"/>
            <a:ext cx="2881570" cy="182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97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96" r:id="rId2"/>
    <p:sldLayoutId id="2147483695" r:id="rId3"/>
    <p:sldLayoutId id="2147483665" r:id="rId4"/>
    <p:sldLayoutId id="2147483664" r:id="rId5"/>
    <p:sldLayoutId id="2147483666" r:id="rId6"/>
    <p:sldLayoutId id="2147483661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82315" y="503237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DD51C2-399F-43DB-A997-08518D49D6D9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9512" y="6180664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“Developing Lifelong Scholars and LIFESKILLED Leaders.”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4841" y="96308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0B9CC90-A67C-4483-AC90-65EAF76B4993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112" y="4986484"/>
            <a:ext cx="2881570" cy="182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62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67558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Urban Charter Schools Collective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00800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D97D49-ADCC-4267-B223-02F3592BBD28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Urban Charter Schools Collective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0920" y="6367406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339" y="100171"/>
            <a:ext cx="2189341" cy="16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6EF50-812E-403B-B14F-EDC2B948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34" y="1564961"/>
            <a:ext cx="10789332" cy="17612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Yav pem suab academy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Report to academy council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>Monday, august 1, 2023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7165E-9954-4DAD-8484-C5A683F1E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0" y="3794439"/>
            <a:ext cx="8534400" cy="149860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/>
              <a:t>Presented by:</a:t>
            </a:r>
          </a:p>
          <a:p>
            <a:pPr algn="ctr"/>
            <a:r>
              <a:rPr lang="en-US" dirty="0"/>
              <a:t>Dr. Kal Phan, Interim Principal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C2D3-2AAD-4CD8-AF7E-BC270782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4100" y="6202435"/>
            <a:ext cx="7543800" cy="365125"/>
          </a:xfrm>
        </p:spPr>
        <p:txBody>
          <a:bodyPr/>
          <a:lstStyle/>
          <a:p>
            <a:r>
              <a:rPr lang="en-US" dirty="0"/>
              <a:t>“Developing Lifelong Scholars and LIFESKILLED Leaders.”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087031-9F04-4162-9E14-A5937BA0AF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2" y="4688860"/>
            <a:ext cx="2378395" cy="187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0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6.1.1 	2023-24 Enrollment &amp; Attendance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6395EE6-9B5A-DB45-FD1C-9A796193C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518405"/>
              </p:ext>
            </p:extLst>
          </p:nvPr>
        </p:nvGraphicFramePr>
        <p:xfrm>
          <a:off x="2144683" y="2159437"/>
          <a:ext cx="4887884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942">
                  <a:extLst>
                    <a:ext uri="{9D8B030D-6E8A-4147-A177-3AD203B41FA5}">
                      <a16:colId xmlns:a16="http://schemas.microsoft.com/office/drawing/2014/main" val="1751944336"/>
                    </a:ext>
                  </a:extLst>
                </a:gridCol>
                <a:gridCol w="2443942">
                  <a:extLst>
                    <a:ext uri="{9D8B030D-6E8A-4147-A177-3AD203B41FA5}">
                      <a16:colId xmlns:a16="http://schemas.microsoft.com/office/drawing/2014/main" val="980929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Scholars Enrolled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2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4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249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02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7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96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325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56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97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32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08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6.1.2 	Staffing, Teaching and Learning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F9A878F-CB7B-4B2C-D894-19DA54306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161628"/>
              </p:ext>
            </p:extLst>
          </p:nvPr>
        </p:nvGraphicFramePr>
        <p:xfrm>
          <a:off x="1218270" y="2212441"/>
          <a:ext cx="882731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966">
                  <a:extLst>
                    <a:ext uri="{9D8B030D-6E8A-4147-A177-3AD203B41FA5}">
                      <a16:colId xmlns:a16="http://schemas.microsoft.com/office/drawing/2014/main" val="1151692616"/>
                    </a:ext>
                  </a:extLst>
                </a:gridCol>
                <a:gridCol w="1546168">
                  <a:extLst>
                    <a:ext uri="{9D8B030D-6E8A-4147-A177-3AD203B41FA5}">
                      <a16:colId xmlns:a16="http://schemas.microsoft.com/office/drawing/2014/main" val="2235402631"/>
                    </a:ext>
                  </a:extLst>
                </a:gridCol>
                <a:gridCol w="1147156">
                  <a:extLst>
                    <a:ext uri="{9D8B030D-6E8A-4147-A177-3AD203B41FA5}">
                      <a16:colId xmlns:a16="http://schemas.microsoft.com/office/drawing/2014/main" val="4068077070"/>
                    </a:ext>
                  </a:extLst>
                </a:gridCol>
                <a:gridCol w="1513562">
                  <a:extLst>
                    <a:ext uri="{9D8B030D-6E8A-4147-A177-3AD203B41FA5}">
                      <a16:colId xmlns:a16="http://schemas.microsoft.com/office/drawing/2014/main" val="2597200786"/>
                    </a:ext>
                  </a:extLst>
                </a:gridCol>
                <a:gridCol w="1765463">
                  <a:extLst>
                    <a:ext uri="{9D8B030D-6E8A-4147-A177-3AD203B41FA5}">
                      <a16:colId xmlns:a16="http://schemas.microsoft.com/office/drawing/2014/main" val="3447449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Filled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1964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24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Core Teachers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630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Core Teachers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5340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Asistants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8601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SPED Staff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495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Staff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435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11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3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6.1.3  	Instructional Programs (Core, HLD, Movement, Foundational Skills &amp; ATT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47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6.1.4 	Expanded Learning Opportunities Program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TK-6 Before School Program – Not Offered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TK &amp; K – After School from 2;00 p.m. – 5:00 p.m., Started 7/24/2023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TK-6 After School Program tentative start date of Monday, 8/14/2023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Friday ELO, 9/1/23 - 6/7/24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7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6.1.5 	YPSA Master Schedule of Events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4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76246CE-B692-4F7D-9C8C-449F962A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“Developing Lifelong Scholars and LIFESKILLED Leaders.”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E9CCE77-CF71-3579-4C57-216EF28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213" y="2043705"/>
            <a:ext cx="9679574" cy="13852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9641624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Sl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UCSC Theme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SC Theme" id="{BE25EA7B-7A7F-490A-8674-B8FFD59C66FD}" vid="{1B220CD2-4BE2-40FC-802E-8F21247ABF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6804</TotalTime>
  <Words>286</Words>
  <Application>Microsoft Office PowerPoint</Application>
  <PresentationFormat>Widescreen</PresentationFormat>
  <Paragraphs>100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 3</vt:lpstr>
      <vt:lpstr>Slice</vt:lpstr>
      <vt:lpstr>1_Slice</vt:lpstr>
      <vt:lpstr>UCSC Theme</vt:lpstr>
      <vt:lpstr>Yav pem suab academy Report to academy council  Monday, august 1,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Xiong</dc:creator>
  <cp:lastModifiedBy>Megan Lao</cp:lastModifiedBy>
  <cp:revision>186</cp:revision>
  <cp:lastPrinted>2023-03-14T00:49:58Z</cp:lastPrinted>
  <dcterms:created xsi:type="dcterms:W3CDTF">2016-06-16T18:56:05Z</dcterms:created>
  <dcterms:modified xsi:type="dcterms:W3CDTF">2023-08-01T23:28:47Z</dcterms:modified>
</cp:coreProperties>
</file>